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22" r:id="rId3"/>
    <p:sldMasterId id="2147483726" r:id="rId4"/>
    <p:sldMasterId id="2147483729" r:id="rId5"/>
    <p:sldMasterId id="2147483849" r:id="rId6"/>
    <p:sldMasterId id="2147483853" r:id="rId7"/>
    <p:sldMasterId id="2147483858" r:id="rId8"/>
    <p:sldMasterId id="2147483861" r:id="rId9"/>
  </p:sldMasterIdLst>
  <p:notesMasterIdLst>
    <p:notesMasterId r:id="rId1591"/>
  </p:notesMasterIdLst>
  <p:handoutMasterIdLst>
    <p:handoutMasterId r:id="rId1592"/>
  </p:handoutMasterIdLst>
  <p:sldIdLst>
    <p:sldId id="256" r:id="rId10"/>
    <p:sldId id="6667" r:id="rId11"/>
    <p:sldId id="258" r:id="rId12"/>
    <p:sldId id="6668" r:id="rId13"/>
    <p:sldId id="6665" r:id="rId14"/>
    <p:sldId id="6669" r:id="rId15"/>
    <p:sldId id="6670" r:id="rId16"/>
    <p:sldId id="6671" r:id="rId17"/>
    <p:sldId id="6672" r:id="rId18"/>
    <p:sldId id="6674" r:id="rId19"/>
    <p:sldId id="7546" r:id="rId20"/>
    <p:sldId id="6664" r:id="rId21"/>
    <p:sldId id="6675" r:id="rId22"/>
    <p:sldId id="6676" r:id="rId23"/>
    <p:sldId id="6677" r:id="rId24"/>
    <p:sldId id="6678" r:id="rId25"/>
    <p:sldId id="6679" r:id="rId26"/>
    <p:sldId id="6680" r:id="rId27"/>
    <p:sldId id="6835" r:id="rId28"/>
    <p:sldId id="7487" r:id="rId29"/>
    <p:sldId id="7488" r:id="rId30"/>
    <p:sldId id="7489" r:id="rId31"/>
    <p:sldId id="7490" r:id="rId32"/>
    <p:sldId id="7491" r:id="rId33"/>
    <p:sldId id="7492" r:id="rId34"/>
    <p:sldId id="7493" r:id="rId35"/>
    <p:sldId id="7494" r:id="rId36"/>
    <p:sldId id="7495" r:id="rId37"/>
    <p:sldId id="7496" r:id="rId38"/>
    <p:sldId id="7497" r:id="rId39"/>
    <p:sldId id="7498" r:id="rId40"/>
    <p:sldId id="7499" r:id="rId41"/>
    <p:sldId id="7501" r:id="rId42"/>
    <p:sldId id="7500" r:id="rId43"/>
    <p:sldId id="7502" r:id="rId44"/>
    <p:sldId id="7503" r:id="rId45"/>
    <p:sldId id="7504" r:id="rId46"/>
    <p:sldId id="6837" r:id="rId47"/>
    <p:sldId id="257" r:id="rId48"/>
    <p:sldId id="278" r:id="rId49"/>
    <p:sldId id="6661" r:id="rId50"/>
    <p:sldId id="279" r:id="rId51"/>
    <p:sldId id="259" r:id="rId52"/>
    <p:sldId id="280" r:id="rId53"/>
    <p:sldId id="260" r:id="rId54"/>
    <p:sldId id="281" r:id="rId55"/>
    <p:sldId id="261" r:id="rId56"/>
    <p:sldId id="282" r:id="rId57"/>
    <p:sldId id="262" r:id="rId58"/>
    <p:sldId id="283" r:id="rId59"/>
    <p:sldId id="263" r:id="rId60"/>
    <p:sldId id="284" r:id="rId61"/>
    <p:sldId id="264" r:id="rId62"/>
    <p:sldId id="285" r:id="rId63"/>
    <p:sldId id="265" r:id="rId64"/>
    <p:sldId id="266" r:id="rId65"/>
    <p:sldId id="286" r:id="rId66"/>
    <p:sldId id="267" r:id="rId67"/>
    <p:sldId id="287" r:id="rId68"/>
    <p:sldId id="268" r:id="rId69"/>
    <p:sldId id="269" r:id="rId70"/>
    <p:sldId id="288" r:id="rId71"/>
    <p:sldId id="270" r:id="rId72"/>
    <p:sldId id="289" r:id="rId73"/>
    <p:sldId id="271" r:id="rId74"/>
    <p:sldId id="272" r:id="rId75"/>
    <p:sldId id="273" r:id="rId76"/>
    <p:sldId id="290" r:id="rId77"/>
    <p:sldId id="274" r:id="rId78"/>
    <p:sldId id="275" r:id="rId79"/>
    <p:sldId id="276" r:id="rId80"/>
    <p:sldId id="277" r:id="rId81"/>
    <p:sldId id="6874" r:id="rId82"/>
    <p:sldId id="7101" r:id="rId83"/>
    <p:sldId id="7102" r:id="rId84"/>
    <p:sldId id="7103" r:id="rId85"/>
    <p:sldId id="7104" r:id="rId86"/>
    <p:sldId id="7105" r:id="rId87"/>
    <p:sldId id="7107" r:id="rId88"/>
    <p:sldId id="7108" r:id="rId89"/>
    <p:sldId id="7109" r:id="rId90"/>
    <p:sldId id="7110" r:id="rId91"/>
    <p:sldId id="7111" r:id="rId92"/>
    <p:sldId id="7112" r:id="rId93"/>
    <p:sldId id="7113" r:id="rId94"/>
    <p:sldId id="7114" r:id="rId95"/>
    <p:sldId id="7115" r:id="rId96"/>
    <p:sldId id="7116" r:id="rId97"/>
    <p:sldId id="7117" r:id="rId98"/>
    <p:sldId id="7118" r:id="rId99"/>
    <p:sldId id="7119" r:id="rId100"/>
    <p:sldId id="7120" r:id="rId101"/>
    <p:sldId id="7121" r:id="rId102"/>
    <p:sldId id="7122" r:id="rId103"/>
    <p:sldId id="7123" r:id="rId104"/>
    <p:sldId id="7124" r:id="rId105"/>
    <p:sldId id="7125" r:id="rId106"/>
    <p:sldId id="7126" r:id="rId107"/>
    <p:sldId id="7127" r:id="rId108"/>
    <p:sldId id="7128" r:id="rId109"/>
    <p:sldId id="7129" r:id="rId110"/>
    <p:sldId id="7130" r:id="rId111"/>
    <p:sldId id="7131" r:id="rId112"/>
    <p:sldId id="7132" r:id="rId113"/>
    <p:sldId id="7133" r:id="rId114"/>
    <p:sldId id="7134" r:id="rId115"/>
    <p:sldId id="7135" r:id="rId116"/>
    <p:sldId id="7136" r:id="rId117"/>
    <p:sldId id="7137" r:id="rId118"/>
    <p:sldId id="7138" r:id="rId119"/>
    <p:sldId id="7139" r:id="rId120"/>
    <p:sldId id="7140" r:id="rId121"/>
    <p:sldId id="7141" r:id="rId122"/>
    <p:sldId id="7142" r:id="rId123"/>
    <p:sldId id="7143" r:id="rId124"/>
    <p:sldId id="7144" r:id="rId125"/>
    <p:sldId id="7145" r:id="rId126"/>
    <p:sldId id="7146" r:id="rId127"/>
    <p:sldId id="7106" r:id="rId128"/>
    <p:sldId id="7148" r:id="rId129"/>
    <p:sldId id="7149" r:id="rId130"/>
    <p:sldId id="7150" r:id="rId131"/>
    <p:sldId id="7151" r:id="rId132"/>
    <p:sldId id="7152" r:id="rId133"/>
    <p:sldId id="7153" r:id="rId134"/>
    <p:sldId id="7154" r:id="rId135"/>
    <p:sldId id="7155" r:id="rId136"/>
    <p:sldId id="7156" r:id="rId137"/>
    <p:sldId id="7157" r:id="rId138"/>
    <p:sldId id="7158" r:id="rId139"/>
    <p:sldId id="7159" r:id="rId140"/>
    <p:sldId id="7160" r:id="rId141"/>
    <p:sldId id="7161" r:id="rId142"/>
    <p:sldId id="7162" r:id="rId143"/>
    <p:sldId id="7163" r:id="rId144"/>
    <p:sldId id="7164" r:id="rId145"/>
    <p:sldId id="7165" r:id="rId146"/>
    <p:sldId id="7166" r:id="rId147"/>
    <p:sldId id="7167" r:id="rId148"/>
    <p:sldId id="7168" r:id="rId149"/>
    <p:sldId id="7169" r:id="rId150"/>
    <p:sldId id="7170" r:id="rId151"/>
    <p:sldId id="7171" r:id="rId152"/>
    <p:sldId id="7172" r:id="rId153"/>
    <p:sldId id="7173" r:id="rId154"/>
    <p:sldId id="7174" r:id="rId155"/>
    <p:sldId id="7147" r:id="rId156"/>
    <p:sldId id="7175" r:id="rId157"/>
    <p:sldId id="7177" r:id="rId158"/>
    <p:sldId id="7178" r:id="rId159"/>
    <p:sldId id="7179" r:id="rId160"/>
    <p:sldId id="7182" r:id="rId161"/>
    <p:sldId id="7183" r:id="rId162"/>
    <p:sldId id="7180" r:id="rId163"/>
    <p:sldId id="7184" r:id="rId164"/>
    <p:sldId id="7185" r:id="rId165"/>
    <p:sldId id="7186" r:id="rId166"/>
    <p:sldId id="7187" r:id="rId167"/>
    <p:sldId id="7188" r:id="rId168"/>
    <p:sldId id="7181" r:id="rId169"/>
    <p:sldId id="7190" r:id="rId170"/>
    <p:sldId id="7191" r:id="rId171"/>
    <p:sldId id="7192" r:id="rId172"/>
    <p:sldId id="7193" r:id="rId173"/>
    <p:sldId id="7194" r:id="rId174"/>
    <p:sldId id="7189" r:id="rId175"/>
    <p:sldId id="7196" r:id="rId176"/>
    <p:sldId id="7197" r:id="rId177"/>
    <p:sldId id="7198" r:id="rId178"/>
    <p:sldId id="7199" r:id="rId179"/>
    <p:sldId id="7200" r:id="rId180"/>
    <p:sldId id="7195" r:id="rId181"/>
    <p:sldId id="7202" r:id="rId182"/>
    <p:sldId id="7203" r:id="rId183"/>
    <p:sldId id="7204" r:id="rId184"/>
    <p:sldId id="7205" r:id="rId185"/>
    <p:sldId id="7206" r:id="rId186"/>
    <p:sldId id="7201" r:id="rId187"/>
    <p:sldId id="7208" r:id="rId188"/>
    <p:sldId id="7209" r:id="rId189"/>
    <p:sldId id="7210" r:id="rId190"/>
    <p:sldId id="7211" r:id="rId191"/>
    <p:sldId id="7212" r:id="rId192"/>
    <p:sldId id="7207" r:id="rId193"/>
    <p:sldId id="7214" r:id="rId194"/>
    <p:sldId id="7215" r:id="rId195"/>
    <p:sldId id="7216" r:id="rId196"/>
    <p:sldId id="7217" r:id="rId197"/>
    <p:sldId id="7218" r:id="rId198"/>
    <p:sldId id="7213" r:id="rId199"/>
    <p:sldId id="7220" r:id="rId200"/>
    <p:sldId id="7221" r:id="rId201"/>
    <p:sldId id="7222" r:id="rId202"/>
    <p:sldId id="7223" r:id="rId203"/>
    <p:sldId id="7224" r:id="rId204"/>
    <p:sldId id="7219" r:id="rId205"/>
    <p:sldId id="7226" r:id="rId206"/>
    <p:sldId id="7227" r:id="rId207"/>
    <p:sldId id="7228" r:id="rId208"/>
    <p:sldId id="7229" r:id="rId209"/>
    <p:sldId id="7230" r:id="rId210"/>
    <p:sldId id="7225" r:id="rId211"/>
    <p:sldId id="7232" r:id="rId212"/>
    <p:sldId id="7233" r:id="rId213"/>
    <p:sldId id="7234" r:id="rId214"/>
    <p:sldId id="7235" r:id="rId215"/>
    <p:sldId id="7231" r:id="rId216"/>
    <p:sldId id="7176" r:id="rId217"/>
    <p:sldId id="7236" r:id="rId218"/>
    <p:sldId id="7238" r:id="rId219"/>
    <p:sldId id="7239" r:id="rId220"/>
    <p:sldId id="7240" r:id="rId221"/>
    <p:sldId id="7242" r:id="rId222"/>
    <p:sldId id="7243" r:id="rId223"/>
    <p:sldId id="7244" r:id="rId224"/>
    <p:sldId id="7241" r:id="rId225"/>
    <p:sldId id="7246" r:id="rId226"/>
    <p:sldId id="7247" r:id="rId227"/>
    <p:sldId id="7248" r:id="rId228"/>
    <p:sldId id="7245" r:id="rId229"/>
    <p:sldId id="7250" r:id="rId230"/>
    <p:sldId id="7251" r:id="rId231"/>
    <p:sldId id="7252" r:id="rId232"/>
    <p:sldId id="7249" r:id="rId233"/>
    <p:sldId id="7254" r:id="rId234"/>
    <p:sldId id="7255" r:id="rId235"/>
    <p:sldId id="7256" r:id="rId236"/>
    <p:sldId id="7253" r:id="rId237"/>
    <p:sldId id="7258" r:id="rId238"/>
    <p:sldId id="7259" r:id="rId239"/>
    <p:sldId id="7260" r:id="rId240"/>
    <p:sldId id="7257" r:id="rId241"/>
    <p:sldId id="7262" r:id="rId242"/>
    <p:sldId id="7263" r:id="rId243"/>
    <p:sldId id="7264" r:id="rId244"/>
    <p:sldId id="7261" r:id="rId245"/>
    <p:sldId id="7266" r:id="rId246"/>
    <p:sldId id="7267" r:id="rId247"/>
    <p:sldId id="7268" r:id="rId248"/>
    <p:sldId id="7265" r:id="rId249"/>
    <p:sldId id="7270" r:id="rId250"/>
    <p:sldId id="7271" r:id="rId251"/>
    <p:sldId id="7272" r:id="rId252"/>
    <p:sldId id="7269" r:id="rId253"/>
    <p:sldId id="7274" r:id="rId254"/>
    <p:sldId id="7275" r:id="rId255"/>
    <p:sldId id="7276" r:id="rId256"/>
    <p:sldId id="7273" r:id="rId257"/>
    <p:sldId id="7237" r:id="rId258"/>
    <p:sldId id="7277" r:id="rId259"/>
    <p:sldId id="7278" r:id="rId260"/>
    <p:sldId id="7279" r:id="rId261"/>
    <p:sldId id="7280" r:id="rId262"/>
    <p:sldId id="7281" r:id="rId263"/>
    <p:sldId id="7282" r:id="rId264"/>
    <p:sldId id="7283" r:id="rId265"/>
    <p:sldId id="7284" r:id="rId266"/>
    <p:sldId id="7285" r:id="rId267"/>
    <p:sldId id="7286" r:id="rId268"/>
    <p:sldId id="7287" r:id="rId269"/>
    <p:sldId id="7288" r:id="rId270"/>
    <p:sldId id="7289" r:id="rId271"/>
    <p:sldId id="7290" r:id="rId272"/>
    <p:sldId id="7291" r:id="rId273"/>
    <p:sldId id="7292" r:id="rId274"/>
    <p:sldId id="7293" r:id="rId275"/>
    <p:sldId id="7294" r:id="rId276"/>
    <p:sldId id="7295" r:id="rId277"/>
    <p:sldId id="7296" r:id="rId278"/>
    <p:sldId id="7297" r:id="rId279"/>
    <p:sldId id="7298" r:id="rId280"/>
    <p:sldId id="7299" r:id="rId281"/>
    <p:sldId id="7300" r:id="rId282"/>
    <p:sldId id="7301" r:id="rId283"/>
    <p:sldId id="7302" r:id="rId284"/>
    <p:sldId id="7303" r:id="rId285"/>
    <p:sldId id="7304" r:id="rId286"/>
    <p:sldId id="7305" r:id="rId287"/>
    <p:sldId id="7306" r:id="rId288"/>
    <p:sldId id="7307" r:id="rId289"/>
    <p:sldId id="7308" r:id="rId290"/>
    <p:sldId id="7309" r:id="rId291"/>
    <p:sldId id="7310" r:id="rId292"/>
    <p:sldId id="7311" r:id="rId293"/>
    <p:sldId id="7312" r:id="rId294"/>
    <p:sldId id="7313" r:id="rId295"/>
    <p:sldId id="7314" r:id="rId296"/>
    <p:sldId id="7316" r:id="rId297"/>
    <p:sldId id="7317" r:id="rId298"/>
    <p:sldId id="7381" r:id="rId299"/>
    <p:sldId id="7382" r:id="rId300"/>
    <p:sldId id="7383" r:id="rId301"/>
    <p:sldId id="7384" r:id="rId302"/>
    <p:sldId id="7385" r:id="rId303"/>
    <p:sldId id="7386" r:id="rId304"/>
    <p:sldId id="7387" r:id="rId305"/>
    <p:sldId id="7388" r:id="rId306"/>
    <p:sldId id="7389" r:id="rId307"/>
    <p:sldId id="7390" r:id="rId308"/>
    <p:sldId id="7391" r:id="rId309"/>
    <p:sldId id="7392" r:id="rId310"/>
    <p:sldId id="7393" r:id="rId311"/>
    <p:sldId id="7394" r:id="rId312"/>
    <p:sldId id="7395" r:id="rId313"/>
    <p:sldId id="7396" r:id="rId314"/>
    <p:sldId id="7397" r:id="rId315"/>
    <p:sldId id="7398" r:id="rId316"/>
    <p:sldId id="7399" r:id="rId317"/>
    <p:sldId id="7400" r:id="rId318"/>
    <p:sldId id="7401" r:id="rId319"/>
    <p:sldId id="7402" r:id="rId320"/>
    <p:sldId id="7403" r:id="rId321"/>
    <p:sldId id="7404" r:id="rId322"/>
    <p:sldId id="7405" r:id="rId323"/>
    <p:sldId id="7406" r:id="rId324"/>
    <p:sldId id="7407" r:id="rId325"/>
    <p:sldId id="7441" r:id="rId326"/>
    <p:sldId id="7408" r:id="rId327"/>
    <p:sldId id="7409" r:id="rId328"/>
    <p:sldId id="7410" r:id="rId329"/>
    <p:sldId id="7411" r:id="rId330"/>
    <p:sldId id="7412" r:id="rId331"/>
    <p:sldId id="7413" r:id="rId332"/>
    <p:sldId id="7414" r:id="rId333"/>
    <p:sldId id="7415" r:id="rId334"/>
    <p:sldId id="7416" r:id="rId335"/>
    <p:sldId id="7417" r:id="rId336"/>
    <p:sldId id="7418" r:id="rId337"/>
    <p:sldId id="7419" r:id="rId338"/>
    <p:sldId id="7420" r:id="rId339"/>
    <p:sldId id="7421" r:id="rId340"/>
    <p:sldId id="7422" r:id="rId341"/>
    <p:sldId id="7423" r:id="rId342"/>
    <p:sldId id="7424" r:id="rId343"/>
    <p:sldId id="7425" r:id="rId344"/>
    <p:sldId id="7426" r:id="rId345"/>
    <p:sldId id="7427" r:id="rId346"/>
    <p:sldId id="7428" r:id="rId347"/>
    <p:sldId id="7429" r:id="rId348"/>
    <p:sldId id="7430" r:id="rId349"/>
    <p:sldId id="7431" r:id="rId350"/>
    <p:sldId id="7432" r:id="rId351"/>
    <p:sldId id="7433" r:id="rId352"/>
    <p:sldId id="7434" r:id="rId353"/>
    <p:sldId id="7435" r:id="rId354"/>
    <p:sldId id="7436" r:id="rId355"/>
    <p:sldId id="7437" r:id="rId356"/>
    <p:sldId id="7439" r:id="rId357"/>
    <p:sldId id="7438" r:id="rId358"/>
    <p:sldId id="7442" r:id="rId359"/>
    <p:sldId id="7443" r:id="rId360"/>
    <p:sldId id="7444" r:id="rId361"/>
    <p:sldId id="7445" r:id="rId362"/>
    <p:sldId id="7446" r:id="rId363"/>
    <p:sldId id="7447" r:id="rId364"/>
    <p:sldId id="7448" r:id="rId365"/>
    <p:sldId id="7449" r:id="rId366"/>
    <p:sldId id="7450" r:id="rId367"/>
    <p:sldId id="7451" r:id="rId368"/>
    <p:sldId id="7452" r:id="rId369"/>
    <p:sldId id="7453" r:id="rId370"/>
    <p:sldId id="7454" r:id="rId371"/>
    <p:sldId id="7455" r:id="rId372"/>
    <p:sldId id="7456" r:id="rId373"/>
    <p:sldId id="7457" r:id="rId374"/>
    <p:sldId id="7458" r:id="rId375"/>
    <p:sldId id="7459" r:id="rId376"/>
    <p:sldId id="7460" r:id="rId377"/>
    <p:sldId id="7461" r:id="rId378"/>
    <p:sldId id="7462" r:id="rId379"/>
    <p:sldId id="7463" r:id="rId380"/>
    <p:sldId id="7464" r:id="rId381"/>
    <p:sldId id="7465" r:id="rId382"/>
    <p:sldId id="7466" r:id="rId383"/>
    <p:sldId id="7467" r:id="rId384"/>
    <p:sldId id="7468" r:id="rId385"/>
    <p:sldId id="7440" r:id="rId386"/>
    <p:sldId id="7469" r:id="rId387"/>
    <p:sldId id="7471" r:id="rId388"/>
    <p:sldId id="7472" r:id="rId389"/>
    <p:sldId id="7473" r:id="rId390"/>
    <p:sldId id="7474" r:id="rId391"/>
    <p:sldId id="7475" r:id="rId392"/>
    <p:sldId id="7476" r:id="rId393"/>
    <p:sldId id="7477" r:id="rId394"/>
    <p:sldId id="7478" r:id="rId395"/>
    <p:sldId id="7479" r:id="rId396"/>
    <p:sldId id="7480" r:id="rId397"/>
    <p:sldId id="7481" r:id="rId398"/>
    <p:sldId id="7482" r:id="rId399"/>
    <p:sldId id="7483" r:id="rId400"/>
    <p:sldId id="7484" r:id="rId401"/>
    <p:sldId id="7485" r:id="rId402"/>
    <p:sldId id="7505" r:id="rId403"/>
    <p:sldId id="7506" r:id="rId404"/>
    <p:sldId id="7507" r:id="rId405"/>
    <p:sldId id="7508" r:id="rId406"/>
    <p:sldId id="7509" r:id="rId407"/>
    <p:sldId id="7510" r:id="rId408"/>
    <p:sldId id="7511" r:id="rId409"/>
    <p:sldId id="7512" r:id="rId410"/>
    <p:sldId id="7513" r:id="rId411"/>
    <p:sldId id="7514" r:id="rId412"/>
    <p:sldId id="7515" r:id="rId413"/>
    <p:sldId id="7516" r:id="rId414"/>
    <p:sldId id="7517" r:id="rId415"/>
    <p:sldId id="7518" r:id="rId416"/>
    <p:sldId id="7519" r:id="rId417"/>
    <p:sldId id="7520" r:id="rId418"/>
    <p:sldId id="7521" r:id="rId419"/>
    <p:sldId id="7522" r:id="rId420"/>
    <p:sldId id="7523" r:id="rId421"/>
    <p:sldId id="7524" r:id="rId422"/>
    <p:sldId id="7525" r:id="rId423"/>
    <p:sldId id="7526" r:id="rId424"/>
    <p:sldId id="7527" r:id="rId425"/>
    <p:sldId id="7528" r:id="rId426"/>
    <p:sldId id="7529" r:id="rId427"/>
    <p:sldId id="7530" r:id="rId428"/>
    <p:sldId id="7531" r:id="rId429"/>
    <p:sldId id="7532" r:id="rId430"/>
    <p:sldId id="7533" r:id="rId431"/>
    <p:sldId id="7534" r:id="rId432"/>
    <p:sldId id="7535" r:id="rId433"/>
    <p:sldId id="7536" r:id="rId434"/>
    <p:sldId id="7537" r:id="rId435"/>
    <p:sldId id="7538" r:id="rId436"/>
    <p:sldId id="7539" r:id="rId437"/>
    <p:sldId id="7540" r:id="rId438"/>
    <p:sldId id="7541" r:id="rId439"/>
    <p:sldId id="7542" r:id="rId440"/>
    <p:sldId id="7543" r:id="rId441"/>
    <p:sldId id="7544" r:id="rId442"/>
    <p:sldId id="7545" r:id="rId443"/>
    <p:sldId id="7051" r:id="rId444"/>
    <p:sldId id="7053" r:id="rId445"/>
    <p:sldId id="7054" r:id="rId446"/>
    <p:sldId id="7055" r:id="rId447"/>
    <p:sldId id="370" r:id="rId448"/>
    <p:sldId id="7056" r:id="rId449"/>
    <p:sldId id="7057" r:id="rId450"/>
    <p:sldId id="332" r:id="rId451"/>
    <p:sldId id="333" r:id="rId452"/>
    <p:sldId id="371" r:id="rId453"/>
    <p:sldId id="372" r:id="rId454"/>
    <p:sldId id="7058" r:id="rId455"/>
    <p:sldId id="373" r:id="rId456"/>
    <p:sldId id="374" r:id="rId457"/>
    <p:sldId id="375" r:id="rId458"/>
    <p:sldId id="334" r:id="rId459"/>
    <p:sldId id="335" r:id="rId460"/>
    <p:sldId id="7059" r:id="rId461"/>
    <p:sldId id="7060" r:id="rId462"/>
    <p:sldId id="7061" r:id="rId463"/>
    <p:sldId id="376" r:id="rId464"/>
    <p:sldId id="7062" r:id="rId465"/>
    <p:sldId id="7063" r:id="rId466"/>
    <p:sldId id="338" r:id="rId467"/>
    <p:sldId id="339" r:id="rId468"/>
    <p:sldId id="377" r:id="rId469"/>
    <p:sldId id="378" r:id="rId470"/>
    <p:sldId id="7064" r:id="rId471"/>
    <p:sldId id="7065" r:id="rId472"/>
    <p:sldId id="7066" r:id="rId473"/>
    <p:sldId id="7067" r:id="rId474"/>
    <p:sldId id="344" r:id="rId475"/>
    <p:sldId id="345" r:id="rId476"/>
    <p:sldId id="7068" r:id="rId477"/>
    <p:sldId id="7069" r:id="rId478"/>
    <p:sldId id="7070" r:id="rId479"/>
    <p:sldId id="379" r:id="rId480"/>
    <p:sldId id="7071" r:id="rId481"/>
    <p:sldId id="7072" r:id="rId482"/>
    <p:sldId id="346" r:id="rId483"/>
    <p:sldId id="347" r:id="rId484"/>
    <p:sldId id="380" r:id="rId485"/>
    <p:sldId id="381" r:id="rId486"/>
    <p:sldId id="7073" r:id="rId487"/>
    <p:sldId id="7074" r:id="rId488"/>
    <p:sldId id="7075" r:id="rId489"/>
    <p:sldId id="7076" r:id="rId490"/>
    <p:sldId id="352" r:id="rId491"/>
    <p:sldId id="353" r:id="rId492"/>
    <p:sldId id="7077" r:id="rId493"/>
    <p:sldId id="7078" r:id="rId494"/>
    <p:sldId id="7079" r:id="rId495"/>
    <p:sldId id="382" r:id="rId496"/>
    <p:sldId id="7080" r:id="rId497"/>
    <p:sldId id="7081" r:id="rId498"/>
    <p:sldId id="354" r:id="rId499"/>
    <p:sldId id="355" r:id="rId500"/>
    <p:sldId id="7082" r:id="rId501"/>
    <p:sldId id="7083" r:id="rId502"/>
    <p:sldId id="383" r:id="rId503"/>
    <p:sldId id="313" r:id="rId504"/>
    <p:sldId id="314" r:id="rId505"/>
    <p:sldId id="315" r:id="rId506"/>
    <p:sldId id="360" r:id="rId507"/>
    <p:sldId id="361" r:id="rId508"/>
    <p:sldId id="316" r:id="rId509"/>
    <p:sldId id="317" r:id="rId510"/>
    <p:sldId id="318" r:id="rId511"/>
    <p:sldId id="384" r:id="rId512"/>
    <p:sldId id="320" r:id="rId513"/>
    <p:sldId id="321" r:id="rId514"/>
    <p:sldId id="362" r:id="rId515"/>
    <p:sldId id="363" r:id="rId516"/>
    <p:sldId id="385" r:id="rId517"/>
    <p:sldId id="386" r:id="rId518"/>
    <p:sldId id="324" r:id="rId519"/>
    <p:sldId id="325" r:id="rId520"/>
    <p:sldId id="326" r:id="rId521"/>
    <p:sldId id="327" r:id="rId522"/>
    <p:sldId id="368" r:id="rId523"/>
    <p:sldId id="369" r:id="rId524"/>
    <p:sldId id="6836" r:id="rId525"/>
    <p:sldId id="5281" r:id="rId526"/>
    <p:sldId id="5282" r:id="rId527"/>
    <p:sldId id="5283" r:id="rId528"/>
    <p:sldId id="5284" r:id="rId529"/>
    <p:sldId id="5285" r:id="rId530"/>
    <p:sldId id="5286" r:id="rId531"/>
    <p:sldId id="5287" r:id="rId532"/>
    <p:sldId id="5288" r:id="rId533"/>
    <p:sldId id="5289" r:id="rId534"/>
    <p:sldId id="5290" r:id="rId535"/>
    <p:sldId id="5291" r:id="rId536"/>
    <p:sldId id="5292" r:id="rId537"/>
    <p:sldId id="5293" r:id="rId538"/>
    <p:sldId id="5294" r:id="rId539"/>
    <p:sldId id="5295" r:id="rId540"/>
    <p:sldId id="5296" r:id="rId541"/>
    <p:sldId id="5297" r:id="rId542"/>
    <p:sldId id="5298" r:id="rId543"/>
    <p:sldId id="5299" r:id="rId544"/>
    <p:sldId id="5300" r:id="rId545"/>
    <p:sldId id="5301" r:id="rId546"/>
    <p:sldId id="5302" r:id="rId547"/>
    <p:sldId id="5303" r:id="rId548"/>
    <p:sldId id="5304" r:id="rId549"/>
    <p:sldId id="5305" r:id="rId550"/>
    <p:sldId id="5306" r:id="rId551"/>
    <p:sldId id="5307" r:id="rId552"/>
    <p:sldId id="5308" r:id="rId553"/>
    <p:sldId id="5309" r:id="rId554"/>
    <p:sldId id="5310" r:id="rId555"/>
    <p:sldId id="5311" r:id="rId556"/>
    <p:sldId id="5312" r:id="rId557"/>
    <p:sldId id="5313" r:id="rId558"/>
    <p:sldId id="5314" r:id="rId559"/>
    <p:sldId id="5315" r:id="rId560"/>
    <p:sldId id="5316" r:id="rId561"/>
    <p:sldId id="5317" r:id="rId562"/>
    <p:sldId id="5318" r:id="rId563"/>
    <p:sldId id="5319" r:id="rId564"/>
    <p:sldId id="5320" r:id="rId565"/>
    <p:sldId id="5321" r:id="rId566"/>
    <p:sldId id="5322" r:id="rId567"/>
    <p:sldId id="5323" r:id="rId568"/>
    <p:sldId id="5324" r:id="rId569"/>
    <p:sldId id="5325" r:id="rId570"/>
    <p:sldId id="5326" r:id="rId571"/>
    <p:sldId id="5327" r:id="rId572"/>
    <p:sldId id="5328" r:id="rId573"/>
    <p:sldId id="5329" r:id="rId574"/>
    <p:sldId id="5330" r:id="rId575"/>
    <p:sldId id="5331" r:id="rId576"/>
    <p:sldId id="5332" r:id="rId577"/>
    <p:sldId id="5333" r:id="rId578"/>
    <p:sldId id="5334" r:id="rId579"/>
    <p:sldId id="5335" r:id="rId580"/>
    <p:sldId id="5336" r:id="rId581"/>
    <p:sldId id="7084" r:id="rId582"/>
    <p:sldId id="5119" r:id="rId583"/>
    <p:sldId id="5120" r:id="rId584"/>
    <p:sldId id="5121" r:id="rId585"/>
    <p:sldId id="5122" r:id="rId586"/>
    <p:sldId id="5123" r:id="rId587"/>
    <p:sldId id="5124" r:id="rId588"/>
    <p:sldId id="5125" r:id="rId589"/>
    <p:sldId id="5126" r:id="rId590"/>
    <p:sldId id="5127" r:id="rId591"/>
    <p:sldId id="5128" r:id="rId592"/>
    <p:sldId id="5129" r:id="rId593"/>
    <p:sldId id="5130" r:id="rId594"/>
    <p:sldId id="5131" r:id="rId595"/>
    <p:sldId id="5132" r:id="rId596"/>
    <p:sldId id="5133" r:id="rId597"/>
    <p:sldId id="5134" r:id="rId598"/>
    <p:sldId id="5135" r:id="rId599"/>
    <p:sldId id="5136" r:id="rId600"/>
    <p:sldId id="5137" r:id="rId601"/>
    <p:sldId id="5138" r:id="rId602"/>
    <p:sldId id="5139" r:id="rId603"/>
    <p:sldId id="5140" r:id="rId604"/>
    <p:sldId id="5141" r:id="rId605"/>
    <p:sldId id="5142" r:id="rId606"/>
    <p:sldId id="5143" r:id="rId607"/>
    <p:sldId id="5144" r:id="rId608"/>
    <p:sldId id="5145" r:id="rId609"/>
    <p:sldId id="5146" r:id="rId610"/>
    <p:sldId id="5147" r:id="rId611"/>
    <p:sldId id="5148" r:id="rId612"/>
    <p:sldId id="5149" r:id="rId613"/>
    <p:sldId id="5150" r:id="rId614"/>
    <p:sldId id="5151" r:id="rId615"/>
    <p:sldId id="5152" r:id="rId616"/>
    <p:sldId id="5153" r:id="rId617"/>
    <p:sldId id="5154" r:id="rId618"/>
    <p:sldId id="5155" r:id="rId619"/>
    <p:sldId id="5156" r:id="rId620"/>
    <p:sldId id="5157" r:id="rId621"/>
    <p:sldId id="5158" r:id="rId622"/>
    <p:sldId id="5159" r:id="rId623"/>
    <p:sldId id="5160" r:id="rId624"/>
    <p:sldId id="5161" r:id="rId625"/>
    <p:sldId id="5162" r:id="rId626"/>
    <p:sldId id="5163" r:id="rId627"/>
    <p:sldId id="5164" r:id="rId628"/>
    <p:sldId id="5165" r:id="rId629"/>
    <p:sldId id="5166" r:id="rId630"/>
    <p:sldId id="5167" r:id="rId631"/>
    <p:sldId id="5168" r:id="rId632"/>
    <p:sldId id="5169" r:id="rId633"/>
    <p:sldId id="5170" r:id="rId634"/>
    <p:sldId id="5171" r:id="rId635"/>
    <p:sldId id="5172" r:id="rId636"/>
    <p:sldId id="5173" r:id="rId637"/>
    <p:sldId id="5174" r:id="rId638"/>
    <p:sldId id="5175" r:id="rId639"/>
    <p:sldId id="5176" r:id="rId640"/>
    <p:sldId id="5177" r:id="rId641"/>
    <p:sldId id="5178" r:id="rId642"/>
    <p:sldId id="5179" r:id="rId643"/>
    <p:sldId id="5180" r:id="rId644"/>
    <p:sldId id="5181" r:id="rId645"/>
    <p:sldId id="5182" r:id="rId646"/>
    <p:sldId id="5183" r:id="rId647"/>
    <p:sldId id="5184" r:id="rId648"/>
    <p:sldId id="5185" r:id="rId649"/>
    <p:sldId id="5186" r:id="rId650"/>
    <p:sldId id="5187" r:id="rId651"/>
    <p:sldId id="5188" r:id="rId652"/>
    <p:sldId id="5189" r:id="rId653"/>
    <p:sldId id="5190" r:id="rId654"/>
    <p:sldId id="5191" r:id="rId655"/>
    <p:sldId id="5192" r:id="rId656"/>
    <p:sldId id="5193" r:id="rId657"/>
    <p:sldId id="5194" r:id="rId658"/>
    <p:sldId id="5195" r:id="rId659"/>
    <p:sldId id="5196" r:id="rId660"/>
    <p:sldId id="397" r:id="rId661"/>
    <p:sldId id="398" r:id="rId662"/>
    <p:sldId id="465" r:id="rId663"/>
    <p:sldId id="466" r:id="rId664"/>
    <p:sldId id="399" r:id="rId665"/>
    <p:sldId id="400" r:id="rId666"/>
    <p:sldId id="401" r:id="rId667"/>
    <p:sldId id="402" r:id="rId668"/>
    <p:sldId id="403" r:id="rId669"/>
    <p:sldId id="404" r:id="rId670"/>
    <p:sldId id="467" r:id="rId671"/>
    <p:sldId id="468" r:id="rId672"/>
    <p:sldId id="405" r:id="rId673"/>
    <p:sldId id="406" r:id="rId674"/>
    <p:sldId id="407" r:id="rId675"/>
    <p:sldId id="408" r:id="rId676"/>
    <p:sldId id="409" r:id="rId677"/>
    <p:sldId id="410" r:id="rId678"/>
    <p:sldId id="471" r:id="rId679"/>
    <p:sldId id="472" r:id="rId680"/>
    <p:sldId id="411" r:id="rId681"/>
    <p:sldId id="412" r:id="rId682"/>
    <p:sldId id="413" r:id="rId683"/>
    <p:sldId id="414" r:id="rId684"/>
    <p:sldId id="415" r:id="rId685"/>
    <p:sldId id="416" r:id="rId686"/>
    <p:sldId id="473" r:id="rId687"/>
    <p:sldId id="474" r:id="rId688"/>
    <p:sldId id="417" r:id="rId689"/>
    <p:sldId id="418" r:id="rId690"/>
    <p:sldId id="419" r:id="rId691"/>
    <p:sldId id="420" r:id="rId692"/>
    <p:sldId id="421" r:id="rId693"/>
    <p:sldId id="422" r:id="rId694"/>
    <p:sldId id="477" r:id="rId695"/>
    <p:sldId id="478" r:id="rId696"/>
    <p:sldId id="423" r:id="rId697"/>
    <p:sldId id="424" r:id="rId698"/>
    <p:sldId id="5197" r:id="rId699"/>
    <p:sldId id="5198" r:id="rId700"/>
    <p:sldId id="7085" r:id="rId701"/>
    <p:sldId id="5023" r:id="rId702"/>
    <p:sldId id="5024" r:id="rId703"/>
    <p:sldId id="5025" r:id="rId704"/>
    <p:sldId id="5026" r:id="rId705"/>
    <p:sldId id="5027" r:id="rId706"/>
    <p:sldId id="7087" r:id="rId707"/>
    <p:sldId id="7088" r:id="rId708"/>
    <p:sldId id="7089" r:id="rId709"/>
    <p:sldId id="331" r:id="rId710"/>
    <p:sldId id="5028" r:id="rId711"/>
    <p:sldId id="5029" r:id="rId712"/>
    <p:sldId id="5030" r:id="rId713"/>
    <p:sldId id="7090" r:id="rId714"/>
    <p:sldId id="330" r:id="rId715"/>
    <p:sldId id="7091" r:id="rId716"/>
    <p:sldId id="5031" r:id="rId717"/>
    <p:sldId id="365" r:id="rId718"/>
    <p:sldId id="366" r:id="rId719"/>
    <p:sldId id="7092" r:id="rId720"/>
    <p:sldId id="7093" r:id="rId721"/>
    <p:sldId id="7094" r:id="rId722"/>
    <p:sldId id="5032" r:id="rId723"/>
    <p:sldId id="5033" r:id="rId724"/>
    <p:sldId id="5034" r:id="rId725"/>
    <p:sldId id="367" r:id="rId726"/>
    <p:sldId id="5035" r:id="rId727"/>
    <p:sldId id="7095" r:id="rId728"/>
    <p:sldId id="5036" r:id="rId729"/>
    <p:sldId id="5037" r:id="rId730"/>
    <p:sldId id="7096" r:id="rId731"/>
    <p:sldId id="7097" r:id="rId732"/>
    <p:sldId id="5038" r:id="rId733"/>
    <p:sldId id="447" r:id="rId734"/>
    <p:sldId id="448" r:id="rId735"/>
    <p:sldId id="5039" r:id="rId736"/>
    <p:sldId id="5040" r:id="rId737"/>
    <p:sldId id="5041" r:id="rId738"/>
    <p:sldId id="5042" r:id="rId739"/>
    <p:sldId id="5043" r:id="rId740"/>
    <p:sldId id="5044" r:id="rId741"/>
    <p:sldId id="449" r:id="rId742"/>
    <p:sldId id="450" r:id="rId743"/>
    <p:sldId id="5045" r:id="rId744"/>
    <p:sldId id="5046" r:id="rId745"/>
    <p:sldId id="7098" r:id="rId746"/>
    <p:sldId id="5047" r:id="rId747"/>
    <p:sldId id="5048" r:id="rId748"/>
    <p:sldId id="7099" r:id="rId749"/>
    <p:sldId id="453" r:id="rId750"/>
    <p:sldId id="454" r:id="rId751"/>
    <p:sldId id="7100" r:id="rId752"/>
    <p:sldId id="5049" r:id="rId753"/>
    <p:sldId id="5050" r:id="rId754"/>
    <p:sldId id="5051" r:id="rId755"/>
    <p:sldId id="5052" r:id="rId756"/>
    <p:sldId id="5053" r:id="rId757"/>
    <p:sldId id="455" r:id="rId758"/>
    <p:sldId id="456" r:id="rId759"/>
    <p:sldId id="5054" r:id="rId760"/>
    <p:sldId id="5055" r:id="rId761"/>
    <p:sldId id="5056" r:id="rId762"/>
    <p:sldId id="5057" r:id="rId763"/>
    <p:sldId id="5058" r:id="rId764"/>
    <p:sldId id="5059" r:id="rId765"/>
    <p:sldId id="459" r:id="rId766"/>
    <p:sldId id="460" r:id="rId767"/>
    <p:sldId id="387" r:id="rId768"/>
    <p:sldId id="388" r:id="rId769"/>
    <p:sldId id="389" r:id="rId770"/>
    <p:sldId id="390" r:id="rId771"/>
    <p:sldId id="391" r:id="rId772"/>
    <p:sldId id="392" r:id="rId773"/>
    <p:sldId id="461" r:id="rId774"/>
    <p:sldId id="462" r:id="rId775"/>
    <p:sldId id="393" r:id="rId776"/>
    <p:sldId id="394" r:id="rId777"/>
    <p:sldId id="395" r:id="rId778"/>
    <p:sldId id="396" r:id="rId779"/>
    <p:sldId id="445" r:id="rId780"/>
    <p:sldId id="446" r:id="rId781"/>
    <p:sldId id="7086" r:id="rId782"/>
    <p:sldId id="426" r:id="rId783"/>
    <p:sldId id="1644" r:id="rId784"/>
    <p:sldId id="427" r:id="rId785"/>
    <p:sldId id="1647" r:id="rId786"/>
    <p:sldId id="428" r:id="rId787"/>
    <p:sldId id="1650" r:id="rId788"/>
    <p:sldId id="429" r:id="rId789"/>
    <p:sldId id="1653" r:id="rId790"/>
    <p:sldId id="430" r:id="rId791"/>
    <p:sldId id="1656" r:id="rId792"/>
    <p:sldId id="431" r:id="rId793"/>
    <p:sldId id="1659" r:id="rId794"/>
    <p:sldId id="432" r:id="rId795"/>
    <p:sldId id="1662" r:id="rId796"/>
    <p:sldId id="433" r:id="rId797"/>
    <p:sldId id="1665" r:id="rId798"/>
    <p:sldId id="434" r:id="rId799"/>
    <p:sldId id="1668" r:id="rId800"/>
    <p:sldId id="435" r:id="rId801"/>
    <p:sldId id="1671" r:id="rId802"/>
    <p:sldId id="436" r:id="rId803"/>
    <p:sldId id="1674" r:id="rId804"/>
    <p:sldId id="437" r:id="rId805"/>
    <p:sldId id="1677" r:id="rId806"/>
    <p:sldId id="438" r:id="rId807"/>
    <p:sldId id="1680" r:id="rId808"/>
    <p:sldId id="439" r:id="rId809"/>
    <p:sldId id="1683" r:id="rId810"/>
    <p:sldId id="440" r:id="rId811"/>
    <p:sldId id="1686" r:id="rId812"/>
    <p:sldId id="441" r:id="rId813"/>
    <p:sldId id="1689" r:id="rId814"/>
    <p:sldId id="442" r:id="rId815"/>
    <p:sldId id="1692" r:id="rId816"/>
    <p:sldId id="443" r:id="rId817"/>
    <p:sldId id="1695" r:id="rId818"/>
    <p:sldId id="444" r:id="rId819"/>
    <p:sldId id="1698" r:id="rId820"/>
    <p:sldId id="7587" r:id="rId821"/>
    <p:sldId id="1701" r:id="rId822"/>
    <p:sldId id="7588" r:id="rId823"/>
    <p:sldId id="1704" r:id="rId824"/>
    <p:sldId id="7589" r:id="rId825"/>
    <p:sldId id="1707" r:id="rId826"/>
    <p:sldId id="7590" r:id="rId827"/>
    <p:sldId id="1710" r:id="rId828"/>
    <p:sldId id="7591" r:id="rId829"/>
    <p:sldId id="1713" r:id="rId830"/>
    <p:sldId id="7592" r:id="rId831"/>
    <p:sldId id="1716" r:id="rId832"/>
    <p:sldId id="7593" r:id="rId833"/>
    <p:sldId id="7548" r:id="rId834"/>
    <p:sldId id="7549" r:id="rId835"/>
    <p:sldId id="7550" r:id="rId836"/>
    <p:sldId id="7551" r:id="rId837"/>
    <p:sldId id="7552" r:id="rId838"/>
    <p:sldId id="480" r:id="rId839"/>
    <p:sldId id="7553" r:id="rId840"/>
    <p:sldId id="483" r:id="rId841"/>
    <p:sldId id="7554" r:id="rId842"/>
    <p:sldId id="486" r:id="rId843"/>
    <p:sldId id="7555" r:id="rId844"/>
    <p:sldId id="489" r:id="rId845"/>
    <p:sldId id="7556" r:id="rId846"/>
    <p:sldId id="492" r:id="rId847"/>
    <p:sldId id="336" r:id="rId848"/>
    <p:sldId id="7594" r:id="rId849"/>
    <p:sldId id="7557" r:id="rId850"/>
    <p:sldId id="495" r:id="rId851"/>
    <p:sldId id="7558" r:id="rId852"/>
    <p:sldId id="498" r:id="rId853"/>
    <p:sldId id="7559" r:id="rId854"/>
    <p:sldId id="501" r:id="rId855"/>
    <p:sldId id="7560" r:id="rId856"/>
    <p:sldId id="504" r:id="rId857"/>
    <p:sldId id="7561" r:id="rId858"/>
    <p:sldId id="507" r:id="rId859"/>
    <p:sldId id="7562" r:id="rId860"/>
    <p:sldId id="510" r:id="rId861"/>
    <p:sldId id="7563" r:id="rId862"/>
    <p:sldId id="513" r:id="rId863"/>
    <p:sldId id="7564" r:id="rId864"/>
    <p:sldId id="516" r:id="rId865"/>
    <p:sldId id="7595" r:id="rId866"/>
    <p:sldId id="7565" r:id="rId867"/>
    <p:sldId id="519" r:id="rId868"/>
    <p:sldId id="7566" r:id="rId869"/>
    <p:sldId id="522" r:id="rId870"/>
    <p:sldId id="7567" r:id="rId871"/>
    <p:sldId id="525" r:id="rId872"/>
    <p:sldId id="7568" r:id="rId873"/>
    <p:sldId id="528" r:id="rId874"/>
    <p:sldId id="7569" r:id="rId875"/>
    <p:sldId id="531" r:id="rId876"/>
    <p:sldId id="7570" r:id="rId877"/>
    <p:sldId id="534" r:id="rId878"/>
    <p:sldId id="7571" r:id="rId879"/>
    <p:sldId id="537" r:id="rId880"/>
    <p:sldId id="7572" r:id="rId881"/>
    <p:sldId id="540" r:id="rId882"/>
    <p:sldId id="7573" r:id="rId883"/>
    <p:sldId id="543" r:id="rId884"/>
    <p:sldId id="7574" r:id="rId885"/>
    <p:sldId id="546" r:id="rId886"/>
    <p:sldId id="7575" r:id="rId887"/>
    <p:sldId id="549" r:id="rId888"/>
    <p:sldId id="7576" r:id="rId889"/>
    <p:sldId id="552" r:id="rId890"/>
    <p:sldId id="7577" r:id="rId891"/>
    <p:sldId id="555" r:id="rId892"/>
    <p:sldId id="7578" r:id="rId893"/>
    <p:sldId id="558" r:id="rId894"/>
    <p:sldId id="7579" r:id="rId895"/>
    <p:sldId id="561" r:id="rId896"/>
    <p:sldId id="7580" r:id="rId897"/>
    <p:sldId id="564" r:id="rId898"/>
    <p:sldId id="7581" r:id="rId899"/>
    <p:sldId id="567" r:id="rId900"/>
    <p:sldId id="7582" r:id="rId901"/>
    <p:sldId id="570" r:id="rId902"/>
    <p:sldId id="7583" r:id="rId903"/>
    <p:sldId id="573" r:id="rId904"/>
    <p:sldId id="7584" r:id="rId905"/>
    <p:sldId id="576" r:id="rId906"/>
    <p:sldId id="7585" r:id="rId907"/>
    <p:sldId id="579" r:id="rId908"/>
    <p:sldId id="7596" r:id="rId909"/>
    <p:sldId id="7586" r:id="rId910"/>
    <p:sldId id="582" r:id="rId911"/>
    <p:sldId id="340" r:id="rId912"/>
    <p:sldId id="585" r:id="rId913"/>
    <p:sldId id="341" r:id="rId914"/>
    <p:sldId id="588" r:id="rId915"/>
    <p:sldId id="342" r:id="rId916"/>
    <p:sldId id="591" r:id="rId917"/>
    <p:sldId id="343" r:id="rId918"/>
    <p:sldId id="594" r:id="rId919"/>
    <p:sldId id="7597" r:id="rId920"/>
    <p:sldId id="7598" r:id="rId921"/>
    <p:sldId id="1817" r:id="rId922"/>
    <p:sldId id="7599" r:id="rId923"/>
    <p:sldId id="7600" r:id="rId924"/>
    <p:sldId id="1818" r:id="rId925"/>
    <p:sldId id="7601" r:id="rId926"/>
    <p:sldId id="7602" r:id="rId927"/>
    <p:sldId id="1819" r:id="rId928"/>
    <p:sldId id="7603" r:id="rId929"/>
    <p:sldId id="7604" r:id="rId930"/>
    <p:sldId id="1820" r:id="rId931"/>
    <p:sldId id="7605" r:id="rId932"/>
    <p:sldId id="7612" r:id="rId933"/>
    <p:sldId id="7606" r:id="rId934"/>
    <p:sldId id="1821" r:id="rId935"/>
    <p:sldId id="7607" r:id="rId936"/>
    <p:sldId id="7608" r:id="rId937"/>
    <p:sldId id="1825" r:id="rId938"/>
    <p:sldId id="1826" r:id="rId939"/>
    <p:sldId id="7609" r:id="rId940"/>
    <p:sldId id="1827" r:id="rId941"/>
    <p:sldId id="1828" r:id="rId942"/>
    <p:sldId id="7610" r:id="rId943"/>
    <p:sldId id="1829" r:id="rId944"/>
    <p:sldId id="1830" r:id="rId945"/>
    <p:sldId id="1831" r:id="rId946"/>
    <p:sldId id="1832" r:id="rId947"/>
    <p:sldId id="7611" r:id="rId948"/>
    <p:sldId id="7613" r:id="rId949"/>
    <p:sldId id="7614" r:id="rId950"/>
    <p:sldId id="7615" r:id="rId951"/>
    <p:sldId id="7616" r:id="rId952"/>
    <p:sldId id="7617" r:id="rId953"/>
    <p:sldId id="7618" r:id="rId954"/>
    <p:sldId id="7619" r:id="rId955"/>
    <p:sldId id="7620" r:id="rId956"/>
    <p:sldId id="7621" r:id="rId957"/>
    <p:sldId id="7622" r:id="rId958"/>
    <p:sldId id="7623" r:id="rId959"/>
    <p:sldId id="7624" r:id="rId960"/>
    <p:sldId id="557" r:id="rId961"/>
    <p:sldId id="7625" r:id="rId962"/>
    <p:sldId id="560" r:id="rId963"/>
    <p:sldId id="7626" r:id="rId964"/>
    <p:sldId id="563" r:id="rId965"/>
    <p:sldId id="7627" r:id="rId966"/>
    <p:sldId id="566" r:id="rId967"/>
    <p:sldId id="7628" r:id="rId968"/>
    <p:sldId id="569" r:id="rId969"/>
    <p:sldId id="7629" r:id="rId970"/>
    <p:sldId id="572" r:id="rId971"/>
    <p:sldId id="7630" r:id="rId972"/>
    <p:sldId id="575" r:id="rId973"/>
    <p:sldId id="7631" r:id="rId974"/>
    <p:sldId id="578" r:id="rId975"/>
    <p:sldId id="7632" r:id="rId976"/>
    <p:sldId id="581" r:id="rId977"/>
    <p:sldId id="7633" r:id="rId978"/>
    <p:sldId id="584" r:id="rId979"/>
    <p:sldId id="7634" r:id="rId980"/>
    <p:sldId id="587" r:id="rId981"/>
    <p:sldId id="7635" r:id="rId982"/>
    <p:sldId id="590" r:id="rId983"/>
    <p:sldId id="7636" r:id="rId984"/>
    <p:sldId id="593" r:id="rId985"/>
    <p:sldId id="7637" r:id="rId986"/>
    <p:sldId id="596" r:id="rId987"/>
    <p:sldId id="7638" r:id="rId988"/>
    <p:sldId id="7670" r:id="rId989"/>
    <p:sldId id="7639" r:id="rId990"/>
    <p:sldId id="7640" r:id="rId991"/>
    <p:sldId id="599" r:id="rId992"/>
    <p:sldId id="7641" r:id="rId993"/>
    <p:sldId id="602" r:id="rId994"/>
    <p:sldId id="7642" r:id="rId995"/>
    <p:sldId id="605" r:id="rId996"/>
    <p:sldId id="7643" r:id="rId997"/>
    <p:sldId id="7644" r:id="rId998"/>
    <p:sldId id="608" r:id="rId999"/>
    <p:sldId id="7645" r:id="rId1000"/>
    <p:sldId id="611" r:id="rId1001"/>
    <p:sldId id="7646" r:id="rId1002"/>
    <p:sldId id="614" r:id="rId1003"/>
    <p:sldId id="7647" r:id="rId1004"/>
    <p:sldId id="7648" r:id="rId1005"/>
    <p:sldId id="617" r:id="rId1006"/>
    <p:sldId id="7649" r:id="rId1007"/>
    <p:sldId id="620" r:id="rId1008"/>
    <p:sldId id="7650" r:id="rId1009"/>
    <p:sldId id="623" r:id="rId1010"/>
    <p:sldId id="7651" r:id="rId1011"/>
    <p:sldId id="626" r:id="rId1012"/>
    <p:sldId id="7652" r:id="rId1013"/>
    <p:sldId id="629" r:id="rId1014"/>
    <p:sldId id="7653" r:id="rId1015"/>
    <p:sldId id="632" r:id="rId1016"/>
    <p:sldId id="7654" r:id="rId1017"/>
    <p:sldId id="7655" r:id="rId1018"/>
    <p:sldId id="635" r:id="rId1019"/>
    <p:sldId id="7656" r:id="rId1020"/>
    <p:sldId id="638" r:id="rId1021"/>
    <p:sldId id="7657" r:id="rId1022"/>
    <p:sldId id="641" r:id="rId1023"/>
    <p:sldId id="7658" r:id="rId1024"/>
    <p:sldId id="7659" r:id="rId1025"/>
    <p:sldId id="644" r:id="rId1026"/>
    <p:sldId id="7660" r:id="rId1027"/>
    <p:sldId id="647" r:id="rId1028"/>
    <p:sldId id="7661" r:id="rId1029"/>
    <p:sldId id="650" r:id="rId1030"/>
    <p:sldId id="7662" r:id="rId1031"/>
    <p:sldId id="7663" r:id="rId1032"/>
    <p:sldId id="653" r:id="rId1033"/>
    <p:sldId id="7664" r:id="rId1034"/>
    <p:sldId id="656" r:id="rId1035"/>
    <p:sldId id="7665" r:id="rId1036"/>
    <p:sldId id="659" r:id="rId1037"/>
    <p:sldId id="7666" r:id="rId1038"/>
    <p:sldId id="662" r:id="rId1039"/>
    <p:sldId id="7669" r:id="rId1040"/>
    <p:sldId id="7667" r:id="rId1041"/>
    <p:sldId id="1931" r:id="rId1042"/>
    <p:sldId id="1932" r:id="rId1043"/>
    <p:sldId id="1933" r:id="rId1044"/>
    <p:sldId id="1934" r:id="rId1045"/>
    <p:sldId id="1935" r:id="rId1046"/>
    <p:sldId id="1936" r:id="rId1047"/>
    <p:sldId id="1937" r:id="rId1048"/>
    <p:sldId id="1938" r:id="rId1049"/>
    <p:sldId id="1939" r:id="rId1050"/>
    <p:sldId id="1940" r:id="rId1051"/>
    <p:sldId id="1941" r:id="rId1052"/>
    <p:sldId id="1942" r:id="rId1053"/>
    <p:sldId id="1943" r:id="rId1054"/>
    <p:sldId id="1944" r:id="rId1055"/>
    <p:sldId id="1945" r:id="rId1056"/>
    <p:sldId id="1946" r:id="rId1057"/>
    <p:sldId id="1947" r:id="rId1058"/>
    <p:sldId id="1948" r:id="rId1059"/>
    <p:sldId id="1949" r:id="rId1060"/>
    <p:sldId id="1950" r:id="rId1061"/>
    <p:sldId id="1951" r:id="rId1062"/>
    <p:sldId id="1952" r:id="rId1063"/>
    <p:sldId id="1953" r:id="rId1064"/>
    <p:sldId id="349" r:id="rId1065"/>
    <p:sldId id="1954" r:id="rId1066"/>
    <p:sldId id="1955" r:id="rId1067"/>
    <p:sldId id="1956" r:id="rId1068"/>
    <p:sldId id="7668" r:id="rId1069"/>
    <p:sldId id="7691" r:id="rId1070"/>
    <p:sldId id="7692" r:id="rId1071"/>
    <p:sldId id="7693" r:id="rId1072"/>
    <p:sldId id="7694" r:id="rId1073"/>
    <p:sldId id="7695" r:id="rId1074"/>
    <p:sldId id="7696" r:id="rId1075"/>
    <p:sldId id="7697" r:id="rId1076"/>
    <p:sldId id="7698" r:id="rId1077"/>
    <p:sldId id="7699" r:id="rId1078"/>
    <p:sldId id="7700" r:id="rId1079"/>
    <p:sldId id="7701" r:id="rId1080"/>
    <p:sldId id="7702" r:id="rId1081"/>
    <p:sldId id="7703" r:id="rId1082"/>
    <p:sldId id="7704" r:id="rId1083"/>
    <p:sldId id="7705" r:id="rId1084"/>
    <p:sldId id="7706" r:id="rId1085"/>
    <p:sldId id="7707" r:id="rId1086"/>
    <p:sldId id="7708" r:id="rId1087"/>
    <p:sldId id="7709" r:id="rId1088"/>
    <p:sldId id="7710" r:id="rId1089"/>
    <p:sldId id="7711" r:id="rId1090"/>
    <p:sldId id="7712" r:id="rId1091"/>
    <p:sldId id="7713" r:id="rId1092"/>
    <p:sldId id="7714" r:id="rId1093"/>
    <p:sldId id="7715" r:id="rId1094"/>
    <p:sldId id="7716" r:id="rId1095"/>
    <p:sldId id="7717" r:id="rId1096"/>
    <p:sldId id="7718" r:id="rId1097"/>
    <p:sldId id="7719" r:id="rId1098"/>
    <p:sldId id="7720" r:id="rId1099"/>
    <p:sldId id="7721" r:id="rId1100"/>
    <p:sldId id="7798" r:id="rId1101"/>
    <p:sldId id="7722" r:id="rId1102"/>
    <p:sldId id="7723" r:id="rId1103"/>
    <p:sldId id="7724" r:id="rId1104"/>
    <p:sldId id="7725" r:id="rId1105"/>
    <p:sldId id="7726" r:id="rId1106"/>
    <p:sldId id="7727" r:id="rId1107"/>
    <p:sldId id="7728" r:id="rId1108"/>
    <p:sldId id="7729" r:id="rId1109"/>
    <p:sldId id="7730" r:id="rId1110"/>
    <p:sldId id="7731" r:id="rId1111"/>
    <p:sldId id="7732" r:id="rId1112"/>
    <p:sldId id="7733" r:id="rId1113"/>
    <p:sldId id="7734" r:id="rId1114"/>
    <p:sldId id="7735" r:id="rId1115"/>
    <p:sldId id="7736" r:id="rId1116"/>
    <p:sldId id="7737" r:id="rId1117"/>
    <p:sldId id="7738" r:id="rId1118"/>
    <p:sldId id="7739" r:id="rId1119"/>
    <p:sldId id="7740" r:id="rId1120"/>
    <p:sldId id="7741" r:id="rId1121"/>
    <p:sldId id="7742" r:id="rId1122"/>
    <p:sldId id="7743" r:id="rId1123"/>
    <p:sldId id="7744" r:id="rId1124"/>
    <p:sldId id="7745" r:id="rId1125"/>
    <p:sldId id="7746" r:id="rId1126"/>
    <p:sldId id="7747" r:id="rId1127"/>
    <p:sldId id="7748" r:id="rId1128"/>
    <p:sldId id="7749" r:id="rId1129"/>
    <p:sldId id="7750" r:id="rId1130"/>
    <p:sldId id="7751" r:id="rId1131"/>
    <p:sldId id="7752" r:id="rId1132"/>
    <p:sldId id="7753" r:id="rId1133"/>
    <p:sldId id="7754" r:id="rId1134"/>
    <p:sldId id="7755" r:id="rId1135"/>
    <p:sldId id="7756" r:id="rId1136"/>
    <p:sldId id="7757" r:id="rId1137"/>
    <p:sldId id="7758" r:id="rId1138"/>
    <p:sldId id="7759" r:id="rId1139"/>
    <p:sldId id="7760" r:id="rId1140"/>
    <p:sldId id="7761" r:id="rId1141"/>
    <p:sldId id="7762" r:id="rId1142"/>
    <p:sldId id="7763" r:id="rId1143"/>
    <p:sldId id="7764" r:id="rId1144"/>
    <p:sldId id="7765" r:id="rId1145"/>
    <p:sldId id="7766" r:id="rId1146"/>
    <p:sldId id="7767" r:id="rId1147"/>
    <p:sldId id="7768" r:id="rId1148"/>
    <p:sldId id="7769" r:id="rId1149"/>
    <p:sldId id="7770" r:id="rId1150"/>
    <p:sldId id="7771" r:id="rId1151"/>
    <p:sldId id="7772" r:id="rId1152"/>
    <p:sldId id="7773" r:id="rId1153"/>
    <p:sldId id="7774" r:id="rId1154"/>
    <p:sldId id="7775" r:id="rId1155"/>
    <p:sldId id="7776" r:id="rId1156"/>
    <p:sldId id="7777" r:id="rId1157"/>
    <p:sldId id="7778" r:id="rId1158"/>
    <p:sldId id="7779" r:id="rId1159"/>
    <p:sldId id="7780" r:id="rId1160"/>
    <p:sldId id="7781" r:id="rId1161"/>
    <p:sldId id="7782" r:id="rId1162"/>
    <p:sldId id="7783" r:id="rId1163"/>
    <p:sldId id="7784" r:id="rId1164"/>
    <p:sldId id="7785" r:id="rId1165"/>
    <p:sldId id="7786" r:id="rId1166"/>
    <p:sldId id="7787" r:id="rId1167"/>
    <p:sldId id="7788" r:id="rId1168"/>
    <p:sldId id="7789" r:id="rId1169"/>
    <p:sldId id="7790" r:id="rId1170"/>
    <p:sldId id="7791" r:id="rId1171"/>
    <p:sldId id="7792" r:id="rId1172"/>
    <p:sldId id="7793" r:id="rId1173"/>
    <p:sldId id="7794" r:id="rId1174"/>
    <p:sldId id="7795" r:id="rId1175"/>
    <p:sldId id="7796" r:id="rId1176"/>
    <p:sldId id="7797" r:id="rId1177"/>
    <p:sldId id="6681" r:id="rId1178"/>
    <p:sldId id="6682" r:id="rId1179"/>
    <p:sldId id="6683" r:id="rId1180"/>
    <p:sldId id="6684" r:id="rId1181"/>
    <p:sldId id="6685" r:id="rId1182"/>
    <p:sldId id="6686" r:id="rId1183"/>
    <p:sldId id="6687" r:id="rId1184"/>
    <p:sldId id="6688" r:id="rId1185"/>
    <p:sldId id="6689" r:id="rId1186"/>
    <p:sldId id="6690" r:id="rId1187"/>
    <p:sldId id="6691" r:id="rId1188"/>
    <p:sldId id="6692" r:id="rId1189"/>
    <p:sldId id="6693" r:id="rId1190"/>
    <p:sldId id="6694" r:id="rId1191"/>
    <p:sldId id="6695" r:id="rId1192"/>
    <p:sldId id="6696" r:id="rId1193"/>
    <p:sldId id="6697" r:id="rId1194"/>
    <p:sldId id="6698" r:id="rId1195"/>
    <p:sldId id="6699" r:id="rId1196"/>
    <p:sldId id="6700" r:id="rId1197"/>
    <p:sldId id="6701" r:id="rId1198"/>
    <p:sldId id="6702" r:id="rId1199"/>
    <p:sldId id="6703" r:id="rId1200"/>
    <p:sldId id="6704" r:id="rId1201"/>
    <p:sldId id="6705" r:id="rId1202"/>
    <p:sldId id="6706" r:id="rId1203"/>
    <p:sldId id="6707" r:id="rId1204"/>
    <p:sldId id="6708" r:id="rId1205"/>
    <p:sldId id="6709" r:id="rId1206"/>
    <p:sldId id="6710" r:id="rId1207"/>
    <p:sldId id="6711" r:id="rId1208"/>
    <p:sldId id="6712" r:id="rId1209"/>
    <p:sldId id="6713" r:id="rId1210"/>
    <p:sldId id="6714" r:id="rId1211"/>
    <p:sldId id="291" r:id="rId1212"/>
    <p:sldId id="292" r:id="rId1213"/>
    <p:sldId id="293" r:id="rId1214"/>
    <p:sldId id="294" r:id="rId1215"/>
    <p:sldId id="295" r:id="rId1216"/>
    <p:sldId id="296" r:id="rId1217"/>
    <p:sldId id="297" r:id="rId1218"/>
    <p:sldId id="298" r:id="rId1219"/>
    <p:sldId id="299" r:id="rId1220"/>
    <p:sldId id="300" r:id="rId1221"/>
    <p:sldId id="301" r:id="rId1222"/>
    <p:sldId id="302" r:id="rId1223"/>
    <p:sldId id="303" r:id="rId1224"/>
    <p:sldId id="304" r:id="rId1225"/>
    <p:sldId id="305" r:id="rId1226"/>
    <p:sldId id="306" r:id="rId1227"/>
    <p:sldId id="307" r:id="rId1228"/>
    <p:sldId id="308" r:id="rId1229"/>
    <p:sldId id="309" r:id="rId1230"/>
    <p:sldId id="310" r:id="rId1231"/>
    <p:sldId id="311" r:id="rId1232"/>
    <p:sldId id="312" r:id="rId1233"/>
    <p:sldId id="6715" r:id="rId1234"/>
    <p:sldId id="6749" r:id="rId1235"/>
    <p:sldId id="6750" r:id="rId1236"/>
    <p:sldId id="6751" r:id="rId1237"/>
    <p:sldId id="6752" r:id="rId1238"/>
    <p:sldId id="6753" r:id="rId1239"/>
    <p:sldId id="6754" r:id="rId1240"/>
    <p:sldId id="6755" r:id="rId1241"/>
    <p:sldId id="6756" r:id="rId1242"/>
    <p:sldId id="6757" r:id="rId1243"/>
    <p:sldId id="6758" r:id="rId1244"/>
    <p:sldId id="6759" r:id="rId1245"/>
    <p:sldId id="6760" r:id="rId1246"/>
    <p:sldId id="6761" r:id="rId1247"/>
    <p:sldId id="6762" r:id="rId1248"/>
    <p:sldId id="6763" r:id="rId1249"/>
    <p:sldId id="6764" r:id="rId1250"/>
    <p:sldId id="6765" r:id="rId1251"/>
    <p:sldId id="6766" r:id="rId1252"/>
    <p:sldId id="6767" r:id="rId1253"/>
    <p:sldId id="6768" r:id="rId1254"/>
    <p:sldId id="6769" r:id="rId1255"/>
    <p:sldId id="6770" r:id="rId1256"/>
    <p:sldId id="6771" r:id="rId1257"/>
    <p:sldId id="6772" r:id="rId1258"/>
    <p:sldId id="6773" r:id="rId1259"/>
    <p:sldId id="6774" r:id="rId1260"/>
    <p:sldId id="6775" r:id="rId1261"/>
    <p:sldId id="6776" r:id="rId1262"/>
    <p:sldId id="6777" r:id="rId1263"/>
    <p:sldId id="6778" r:id="rId1264"/>
    <p:sldId id="6779" r:id="rId1265"/>
    <p:sldId id="6780" r:id="rId1266"/>
    <p:sldId id="6781" r:id="rId1267"/>
    <p:sldId id="6782" r:id="rId1268"/>
    <p:sldId id="6783" r:id="rId1269"/>
    <p:sldId id="6784" r:id="rId1270"/>
    <p:sldId id="6785" r:id="rId1271"/>
    <p:sldId id="6786" r:id="rId1272"/>
    <p:sldId id="6787" r:id="rId1273"/>
    <p:sldId id="6788" r:id="rId1274"/>
    <p:sldId id="6789" r:id="rId1275"/>
    <p:sldId id="6790" r:id="rId1276"/>
    <p:sldId id="6791" r:id="rId1277"/>
    <p:sldId id="6792" r:id="rId1278"/>
    <p:sldId id="6793" r:id="rId1279"/>
    <p:sldId id="6794" r:id="rId1280"/>
    <p:sldId id="6795" r:id="rId1281"/>
    <p:sldId id="6796" r:id="rId1282"/>
    <p:sldId id="6797" r:id="rId1283"/>
    <p:sldId id="6798" r:id="rId1284"/>
    <p:sldId id="319" r:id="rId1285"/>
    <p:sldId id="323" r:id="rId1286"/>
    <p:sldId id="6799" r:id="rId1287"/>
    <p:sldId id="6800" r:id="rId1288"/>
    <p:sldId id="6801" r:id="rId1289"/>
    <p:sldId id="322" r:id="rId1290"/>
    <p:sldId id="6802" r:id="rId1291"/>
    <p:sldId id="6803" r:id="rId1292"/>
    <p:sldId id="6804" r:id="rId1293"/>
    <p:sldId id="328" r:id="rId1294"/>
    <p:sldId id="329" r:id="rId1295"/>
    <p:sldId id="6805" r:id="rId1296"/>
    <p:sldId id="7378" r:id="rId1297"/>
    <p:sldId id="7379" r:id="rId1298"/>
    <p:sldId id="7380" r:id="rId1299"/>
    <p:sldId id="7547" r:id="rId1300"/>
    <p:sldId id="6815" r:id="rId1301"/>
    <p:sldId id="6816" r:id="rId1302"/>
    <p:sldId id="6817" r:id="rId1303"/>
    <p:sldId id="6818" r:id="rId1304"/>
    <p:sldId id="6819" r:id="rId1305"/>
    <p:sldId id="6820" r:id="rId1306"/>
    <p:sldId id="6821" r:id="rId1307"/>
    <p:sldId id="6822" r:id="rId1308"/>
    <p:sldId id="6823" r:id="rId1309"/>
    <p:sldId id="6824" r:id="rId1310"/>
    <p:sldId id="6825" r:id="rId1311"/>
    <p:sldId id="6826" r:id="rId1312"/>
    <p:sldId id="6827" r:id="rId1313"/>
    <p:sldId id="6828" r:id="rId1314"/>
    <p:sldId id="6829" r:id="rId1315"/>
    <p:sldId id="6830" r:id="rId1316"/>
    <p:sldId id="6831" r:id="rId1317"/>
    <p:sldId id="6832" r:id="rId1318"/>
    <p:sldId id="6833" r:id="rId1319"/>
    <p:sldId id="6834" r:id="rId1320"/>
    <p:sldId id="6839" r:id="rId1321"/>
    <p:sldId id="6875" r:id="rId1322"/>
    <p:sldId id="6876" r:id="rId1323"/>
    <p:sldId id="6877" r:id="rId1324"/>
    <p:sldId id="6878" r:id="rId1325"/>
    <p:sldId id="6879" r:id="rId1326"/>
    <p:sldId id="6880" r:id="rId1327"/>
    <p:sldId id="6881" r:id="rId1328"/>
    <p:sldId id="6882" r:id="rId1329"/>
    <p:sldId id="6883" r:id="rId1330"/>
    <p:sldId id="6884" r:id="rId1331"/>
    <p:sldId id="6885" r:id="rId1332"/>
    <p:sldId id="6886" r:id="rId1333"/>
    <p:sldId id="6887" r:id="rId1334"/>
    <p:sldId id="6888" r:id="rId1335"/>
    <p:sldId id="6889" r:id="rId1336"/>
    <p:sldId id="6890" r:id="rId1337"/>
    <p:sldId id="6891" r:id="rId1338"/>
    <p:sldId id="6892" r:id="rId1339"/>
    <p:sldId id="6893" r:id="rId1340"/>
    <p:sldId id="6894" r:id="rId1341"/>
    <p:sldId id="6895" r:id="rId1342"/>
    <p:sldId id="6896" r:id="rId1343"/>
    <p:sldId id="6897" r:id="rId1344"/>
    <p:sldId id="6898" r:id="rId1345"/>
    <p:sldId id="6910" r:id="rId1346"/>
    <p:sldId id="6911" r:id="rId1347"/>
    <p:sldId id="6912" r:id="rId1348"/>
    <p:sldId id="6913" r:id="rId1349"/>
    <p:sldId id="6914" r:id="rId1350"/>
    <p:sldId id="6915" r:id="rId1351"/>
    <p:sldId id="6916" r:id="rId1352"/>
    <p:sldId id="6917" r:id="rId1353"/>
    <p:sldId id="6918" r:id="rId1354"/>
    <p:sldId id="6919" r:id="rId1355"/>
    <p:sldId id="6920" r:id="rId1356"/>
    <p:sldId id="6921" r:id="rId1357"/>
    <p:sldId id="6922" r:id="rId1358"/>
    <p:sldId id="6923" r:id="rId1359"/>
    <p:sldId id="6924" r:id="rId1360"/>
    <p:sldId id="6925" r:id="rId1361"/>
    <p:sldId id="6926" r:id="rId1362"/>
    <p:sldId id="6927" r:id="rId1363"/>
    <p:sldId id="6928" r:id="rId1364"/>
    <p:sldId id="6929" r:id="rId1365"/>
    <p:sldId id="6930" r:id="rId1366"/>
    <p:sldId id="6935" r:id="rId1367"/>
    <p:sldId id="6936" r:id="rId1368"/>
    <p:sldId id="6937" r:id="rId1369"/>
    <p:sldId id="6938" r:id="rId1370"/>
    <p:sldId id="6931" r:id="rId1371"/>
    <p:sldId id="6932" r:id="rId1372"/>
    <p:sldId id="6933" r:id="rId1373"/>
    <p:sldId id="6934" r:id="rId1374"/>
    <p:sldId id="6939" r:id="rId1375"/>
    <p:sldId id="6940" r:id="rId1376"/>
    <p:sldId id="6941" r:id="rId1377"/>
    <p:sldId id="6942" r:id="rId1378"/>
    <p:sldId id="6943" r:id="rId1379"/>
    <p:sldId id="6944" r:id="rId1380"/>
    <p:sldId id="6945" r:id="rId1381"/>
    <p:sldId id="6946" r:id="rId1382"/>
    <p:sldId id="6947" r:id="rId1383"/>
    <p:sldId id="6948" r:id="rId1384"/>
    <p:sldId id="6949" r:id="rId1385"/>
    <p:sldId id="6953" r:id="rId1386"/>
    <p:sldId id="6954" r:id="rId1387"/>
    <p:sldId id="6950" r:id="rId1388"/>
    <p:sldId id="6951" r:id="rId1389"/>
    <p:sldId id="6952" r:id="rId1390"/>
    <p:sldId id="6955" r:id="rId1391"/>
    <p:sldId id="6956" r:id="rId1392"/>
    <p:sldId id="6957" r:id="rId1393"/>
    <p:sldId id="6958" r:id="rId1394"/>
    <p:sldId id="6959" r:id="rId1395"/>
    <p:sldId id="6960" r:id="rId1396"/>
    <p:sldId id="6961" r:id="rId1397"/>
    <p:sldId id="6962" r:id="rId1398"/>
    <p:sldId id="6963" r:id="rId1399"/>
    <p:sldId id="6964" r:id="rId1400"/>
    <p:sldId id="6965" r:id="rId1401"/>
    <p:sldId id="6966" r:id="rId1402"/>
    <p:sldId id="6967" r:id="rId1403"/>
    <p:sldId id="6968" r:id="rId1404"/>
    <p:sldId id="6969" r:id="rId1405"/>
    <p:sldId id="6970" r:id="rId1406"/>
    <p:sldId id="6971" r:id="rId1407"/>
    <p:sldId id="6973" r:id="rId1408"/>
    <p:sldId id="6974" r:id="rId1409"/>
    <p:sldId id="6975" r:id="rId1410"/>
    <p:sldId id="6976" r:id="rId1411"/>
    <p:sldId id="6977" r:id="rId1412"/>
    <p:sldId id="6978" r:id="rId1413"/>
    <p:sldId id="6979" r:id="rId1414"/>
    <p:sldId id="6980" r:id="rId1415"/>
    <p:sldId id="6981" r:id="rId1416"/>
    <p:sldId id="6982" r:id="rId1417"/>
    <p:sldId id="6983" r:id="rId1418"/>
    <p:sldId id="6984" r:id="rId1419"/>
    <p:sldId id="6985" r:id="rId1420"/>
    <p:sldId id="6986" r:id="rId1421"/>
    <p:sldId id="6987" r:id="rId1422"/>
    <p:sldId id="6988" r:id="rId1423"/>
    <p:sldId id="6989" r:id="rId1424"/>
    <p:sldId id="6990" r:id="rId1425"/>
    <p:sldId id="6991" r:id="rId1426"/>
    <p:sldId id="6992" r:id="rId1427"/>
    <p:sldId id="6993" r:id="rId1428"/>
    <p:sldId id="7012" r:id="rId1429"/>
    <p:sldId id="7013" r:id="rId1430"/>
    <p:sldId id="7014" r:id="rId1431"/>
    <p:sldId id="7015" r:id="rId1432"/>
    <p:sldId id="7016" r:id="rId1433"/>
    <p:sldId id="7017" r:id="rId1434"/>
    <p:sldId id="7018" r:id="rId1435"/>
    <p:sldId id="7019" r:id="rId1436"/>
    <p:sldId id="7011" r:id="rId1437"/>
    <p:sldId id="7020" r:id="rId1438"/>
    <p:sldId id="7021" r:id="rId1439"/>
    <p:sldId id="7022" r:id="rId1440"/>
    <p:sldId id="7023" r:id="rId1441"/>
    <p:sldId id="7024" r:id="rId1442"/>
    <p:sldId id="7037" r:id="rId1443"/>
    <p:sldId id="7038" r:id="rId1444"/>
    <p:sldId id="7039" r:id="rId1445"/>
    <p:sldId id="7040" r:id="rId1446"/>
    <p:sldId id="7041" r:id="rId1447"/>
    <p:sldId id="7042" r:id="rId1448"/>
    <p:sldId id="7043" r:id="rId1449"/>
    <p:sldId id="7044" r:id="rId1450"/>
    <p:sldId id="7045" r:id="rId1451"/>
    <p:sldId id="7046" r:id="rId1452"/>
    <p:sldId id="7047" r:id="rId1453"/>
    <p:sldId id="7048" r:id="rId1454"/>
    <p:sldId id="7049" r:id="rId1455"/>
    <p:sldId id="7050" r:id="rId1456"/>
    <p:sldId id="7360" r:id="rId1457"/>
    <p:sldId id="7361" r:id="rId1458"/>
    <p:sldId id="7362" r:id="rId1459"/>
    <p:sldId id="7363" r:id="rId1460"/>
    <p:sldId id="7364" r:id="rId1461"/>
    <p:sldId id="7365" r:id="rId1462"/>
    <p:sldId id="7366" r:id="rId1463"/>
    <p:sldId id="7367" r:id="rId1464"/>
    <p:sldId id="7368" r:id="rId1465"/>
    <p:sldId id="7375" r:id="rId1466"/>
    <p:sldId id="7376" r:id="rId1467"/>
    <p:sldId id="7377" r:id="rId1468"/>
    <p:sldId id="7322" r:id="rId1469"/>
    <p:sldId id="7323" r:id="rId1470"/>
    <p:sldId id="7324" r:id="rId1471"/>
    <p:sldId id="7325" r:id="rId1472"/>
    <p:sldId id="7326" r:id="rId1473"/>
    <p:sldId id="7327" r:id="rId1474"/>
    <p:sldId id="7328" r:id="rId1475"/>
    <p:sldId id="7329" r:id="rId1476"/>
    <p:sldId id="7330" r:id="rId1477"/>
    <p:sldId id="7331" r:id="rId1478"/>
    <p:sldId id="7332" r:id="rId1479"/>
    <p:sldId id="7333" r:id="rId1480"/>
    <p:sldId id="7334" r:id="rId1481"/>
    <p:sldId id="7335" r:id="rId1482"/>
    <p:sldId id="7337" r:id="rId1483"/>
    <p:sldId id="7338" r:id="rId1484"/>
    <p:sldId id="7339" r:id="rId1485"/>
    <p:sldId id="7340" r:id="rId1486"/>
    <p:sldId id="7341" r:id="rId1487"/>
    <p:sldId id="7342" r:id="rId1488"/>
    <p:sldId id="7343" r:id="rId1489"/>
    <p:sldId id="7344" r:id="rId1490"/>
    <p:sldId id="7345" r:id="rId1491"/>
    <p:sldId id="7346" r:id="rId1492"/>
    <p:sldId id="7347" r:id="rId1493"/>
    <p:sldId id="7348" r:id="rId1494"/>
    <p:sldId id="7349" r:id="rId1495"/>
    <p:sldId id="7350" r:id="rId1496"/>
    <p:sldId id="7351" r:id="rId1497"/>
    <p:sldId id="7352" r:id="rId1498"/>
    <p:sldId id="7353" r:id="rId1499"/>
    <p:sldId id="7354" r:id="rId1500"/>
    <p:sldId id="7359" r:id="rId1501"/>
    <p:sldId id="7355" r:id="rId1502"/>
    <p:sldId id="7356" r:id="rId1503"/>
    <p:sldId id="7357" r:id="rId1504"/>
    <p:sldId id="7358" r:id="rId1505"/>
    <p:sldId id="6645" r:id="rId1506"/>
    <p:sldId id="6646" r:id="rId1507"/>
    <p:sldId id="6647" r:id="rId1508"/>
    <p:sldId id="6648" r:id="rId1509"/>
    <p:sldId id="6649" r:id="rId1510"/>
    <p:sldId id="6650" r:id="rId1511"/>
    <p:sldId id="6651" r:id="rId1512"/>
    <p:sldId id="6652" r:id="rId1513"/>
    <p:sldId id="6653" r:id="rId1514"/>
    <p:sldId id="6654" r:id="rId1515"/>
    <p:sldId id="6655" r:id="rId1516"/>
    <p:sldId id="6656" r:id="rId1517"/>
    <p:sldId id="6657" r:id="rId1518"/>
    <p:sldId id="6658" r:id="rId1519"/>
    <p:sldId id="6659" r:id="rId1520"/>
    <p:sldId id="6660" r:id="rId1521"/>
    <p:sldId id="7318" r:id="rId1522"/>
    <p:sldId id="7321" r:id="rId1523"/>
    <p:sldId id="7320" r:id="rId1524"/>
    <p:sldId id="6899" r:id="rId1525"/>
    <p:sldId id="6900" r:id="rId1526"/>
    <p:sldId id="6901" r:id="rId1527"/>
    <p:sldId id="6902" r:id="rId1528"/>
    <p:sldId id="6903" r:id="rId1529"/>
    <p:sldId id="6904" r:id="rId1530"/>
    <p:sldId id="6905" r:id="rId1531"/>
    <p:sldId id="6906" r:id="rId1532"/>
    <p:sldId id="6907" r:id="rId1533"/>
    <p:sldId id="6908" r:id="rId1534"/>
    <p:sldId id="6909" r:id="rId1535"/>
    <p:sldId id="6972" r:id="rId1536"/>
    <p:sldId id="6840" r:id="rId1537"/>
    <p:sldId id="7671" r:id="rId1538"/>
    <p:sldId id="7672" r:id="rId1539"/>
    <p:sldId id="7673" r:id="rId1540"/>
    <p:sldId id="7674" r:id="rId1541"/>
    <p:sldId id="7675" r:id="rId1542"/>
    <p:sldId id="7676" r:id="rId1543"/>
    <p:sldId id="6841" r:id="rId1544"/>
    <p:sldId id="6842" r:id="rId1545"/>
    <p:sldId id="6843" r:id="rId1546"/>
    <p:sldId id="6844" r:id="rId1547"/>
    <p:sldId id="6845" r:id="rId1548"/>
    <p:sldId id="6846" r:id="rId1549"/>
    <p:sldId id="6847" r:id="rId1550"/>
    <p:sldId id="6848" r:id="rId1551"/>
    <p:sldId id="6849" r:id="rId1552"/>
    <p:sldId id="6850" r:id="rId1553"/>
    <p:sldId id="6851" r:id="rId1554"/>
    <p:sldId id="6852" r:id="rId1555"/>
    <p:sldId id="6853" r:id="rId1556"/>
    <p:sldId id="6854" r:id="rId1557"/>
    <p:sldId id="6855" r:id="rId1558"/>
    <p:sldId id="6856" r:id="rId1559"/>
    <p:sldId id="6857" r:id="rId1560"/>
    <p:sldId id="6858" r:id="rId1561"/>
    <p:sldId id="6859" r:id="rId1562"/>
    <p:sldId id="6860" r:id="rId1563"/>
    <p:sldId id="6861" r:id="rId1564"/>
    <p:sldId id="6862" r:id="rId1565"/>
    <p:sldId id="6863" r:id="rId1566"/>
    <p:sldId id="6864" r:id="rId1567"/>
    <p:sldId id="6865" r:id="rId1568"/>
    <p:sldId id="6866" r:id="rId1569"/>
    <p:sldId id="6867" r:id="rId1570"/>
    <p:sldId id="6868" r:id="rId1571"/>
    <p:sldId id="6869" r:id="rId1572"/>
    <p:sldId id="6870" r:id="rId1573"/>
    <p:sldId id="6871" r:id="rId1574"/>
    <p:sldId id="6872" r:id="rId1575"/>
    <p:sldId id="6873" r:id="rId1576"/>
    <p:sldId id="7677" r:id="rId1577"/>
    <p:sldId id="7678" r:id="rId1578"/>
    <p:sldId id="7679" r:id="rId1579"/>
    <p:sldId id="7680" r:id="rId1580"/>
    <p:sldId id="7681" r:id="rId1581"/>
    <p:sldId id="7682" r:id="rId1582"/>
    <p:sldId id="7683" r:id="rId1583"/>
    <p:sldId id="7684" r:id="rId1584"/>
    <p:sldId id="7685" r:id="rId1585"/>
    <p:sldId id="7686" r:id="rId1586"/>
    <p:sldId id="7687" r:id="rId1587"/>
    <p:sldId id="7688" r:id="rId1588"/>
    <p:sldId id="7689" r:id="rId1589"/>
    <p:sldId id="7690" r:id="rId1590"/>
  </p:sldIdLst>
  <p:sldSz cx="9144000" cy="6858000" type="screen4x3"/>
  <p:notesSz cx="6858000" cy="9144000"/>
  <p:custShowLst>
    <p:custShow name="العذراء" id="0">
      <p:sldLst>
        <p:sld r:id="rId1506"/>
        <p:sld r:id="rId1507"/>
        <p:sld r:id="rId1508"/>
        <p:sld r:id="rId1509"/>
        <p:sld r:id="rId1510"/>
        <p:sld r:id="rId1511"/>
        <p:sld r:id="rId1512"/>
      </p:sldLst>
    </p:custShow>
    <p:custShow name="الصليب" id="1">
      <p:sldLst>
        <p:sld r:id="rId48"/>
        <p:sld r:id="rId49"/>
        <p:sld r:id="rId50"/>
        <p:sld r:id="rId51"/>
        <p:sld r:id="rId52"/>
        <p:sld r:id="rId53"/>
        <p:sld r:id="rId54"/>
        <p:sld r:id="rId55"/>
        <p:sld r:id="rId56"/>
        <p:sld r:id="rId57"/>
        <p:sld r:id="rId58"/>
        <p:sld r:id="rId59"/>
        <p:sld r:id="rId60"/>
        <p:sld r:id="rId61"/>
        <p:sld r:id="rId62"/>
        <p:sld r:id="rId63"/>
        <p:sld r:id="rId64"/>
        <p:sld r:id="rId65"/>
        <p:sld r:id="rId66"/>
        <p:sld r:id="rId67"/>
        <p:sld r:id="rId68"/>
        <p:sld r:id="rId69"/>
        <p:sld r:id="rId70"/>
        <p:sld r:id="rId71"/>
        <p:sld r:id="rId72"/>
        <p:sld r:id="rId73"/>
        <p:sld r:id="rId74"/>
        <p:sld r:id="rId75"/>
        <p:sld r:id="rId76"/>
        <p:sld r:id="rId77"/>
        <p:sld r:id="rId78"/>
        <p:sld r:id="rId79"/>
        <p:sld r:id="rId80"/>
        <p:sld r:id="rId81"/>
      </p:sldLst>
    </p:custShow>
    <p:custShow name="ابادير و إيريني اخته" id="2">
      <p:sldLst>
        <p:sld r:id="rId1322"/>
        <p:sld r:id="rId1323"/>
        <p:sld r:id="rId1324"/>
        <p:sld r:id="rId1325"/>
        <p:sld r:id="rId1326"/>
        <p:sld r:id="rId1327"/>
        <p:sld r:id="rId1328"/>
        <p:sld r:id="rId1329"/>
        <p:sld r:id="rId1330"/>
        <p:sld r:id="rId1331"/>
        <p:sld r:id="rId1332"/>
        <p:sld r:id="rId1333"/>
        <p:sld r:id="rId1334"/>
        <p:sld r:id="rId1335"/>
        <p:sld r:id="rId1336"/>
        <p:sld r:id="rId1337"/>
        <p:sld r:id="rId1338"/>
        <p:sld r:id="rId1339"/>
        <p:sld r:id="rId1340"/>
        <p:sld r:id="rId1341"/>
        <p:sld r:id="rId1342"/>
        <p:sld r:id="rId1343"/>
        <p:sld r:id="rId1344"/>
        <p:sld r:id="rId1345"/>
      </p:sldLst>
    </p:custShow>
    <p:custShow name="أبا اسخيرون القليني" id="3">
      <p:sldLst>
        <p:sld r:id="rId1347"/>
        <p:sld r:id="rId1348"/>
        <p:sld r:id="rId1349"/>
        <p:sld r:id="rId1350"/>
        <p:sld r:id="rId1351"/>
        <p:sld r:id="rId1352"/>
        <p:sld r:id="rId1353"/>
        <p:sld r:id="rId1354"/>
        <p:sld r:id="rId1355"/>
        <p:sld r:id="rId1356"/>
        <p:sld r:id="rId1357"/>
      </p:sldLst>
    </p:custShow>
    <p:custShow name="أباكراجون البتانوني" id="4">
      <p:sldLst>
        <p:sld r:id="rId1359"/>
        <p:sld r:id="rId1360"/>
        <p:sld r:id="rId1361"/>
        <p:sld r:id="rId1362"/>
        <p:sld r:id="rId1363"/>
        <p:sld r:id="rId1364"/>
        <p:sld r:id="rId1365"/>
        <p:sld r:id="rId1366"/>
        <p:sld r:id="rId1367"/>
        <p:sld r:id="rId1368"/>
        <p:sld r:id="rId1369"/>
        <p:sld r:id="rId1370"/>
        <p:sld r:id="rId1371"/>
        <p:sld r:id="rId1372"/>
        <p:sld r:id="rId1373"/>
      </p:sldLst>
    </p:custShow>
    <p:custShow name="أباكير ويوحنا" id="5">
      <p:sldLst>
        <p:sld r:id="rId1375"/>
        <p:sld r:id="rId1376"/>
        <p:sld r:id="rId1377"/>
        <p:sld r:id="rId1378"/>
        <p:sld r:id="rId1379"/>
        <p:sld r:id="rId1380"/>
        <p:sld r:id="rId1381"/>
        <p:sld r:id="rId1382"/>
        <p:sld r:id="rId1383"/>
        <p:sld r:id="rId1384"/>
        <p:sld r:id="rId1385"/>
        <p:sld r:id="rId1386"/>
        <p:sld r:id="rId1387"/>
        <p:sld r:id="rId1388"/>
        <p:sld r:id="rId1389"/>
        <p:sld r:id="rId1390"/>
      </p:sldLst>
    </p:custShow>
    <p:custShow name="لوقا الانجيلي" id="6">
      <p:sldLst>
        <p:sld r:id="rId1469"/>
        <p:sld r:id="rId1470"/>
        <p:sld r:id="rId1471"/>
        <p:sld r:id="rId1472"/>
        <p:sld r:id="rId1473"/>
        <p:sld r:id="rId1474"/>
        <p:sld r:id="rId1475"/>
        <p:sld r:id="rId1476"/>
        <p:sld r:id="rId1477"/>
        <p:sld r:id="rId1478"/>
        <p:sld r:id="rId1479"/>
        <p:sld r:id="rId1480"/>
        <p:sld r:id="rId1481"/>
        <p:sld r:id="rId1482"/>
        <p:sld r:id="rId1483"/>
        <p:sld r:id="rId1484"/>
        <p:sld r:id="rId1485"/>
      </p:sldLst>
    </p:custShow>
    <p:custShow name="مارجرجس الروماني" id="7">
      <p:sldLst>
        <p:sld r:id="rId1457"/>
        <p:sld r:id="rId1458"/>
        <p:sld r:id="rId1459"/>
        <p:sld r:id="rId1460"/>
        <p:sld r:id="rId1461"/>
        <p:sld r:id="rId1462"/>
        <p:sld r:id="rId1463"/>
        <p:sld r:id="rId1464"/>
        <p:sld r:id="rId1465"/>
        <p:sld r:id="rId1466"/>
        <p:sld r:id="rId1467"/>
      </p:sldLst>
    </p:custShow>
    <p:custShow name="مارمرقس الرسول" id="8">
      <p:sldLst>
        <p:sld r:id="rId1487"/>
        <p:sld r:id="rId1488"/>
        <p:sld r:id="rId1489"/>
        <p:sld r:id="rId1490"/>
        <p:sld r:id="rId1491"/>
        <p:sld r:id="rId1492"/>
        <p:sld r:id="rId1493"/>
        <p:sld r:id="rId1494"/>
        <p:sld r:id="rId1495"/>
        <p:sld r:id="rId1496"/>
        <p:sld r:id="rId1497"/>
        <p:sld r:id="rId1498"/>
        <p:sld r:id="rId1499"/>
        <p:sld r:id="rId1500"/>
        <p:sld r:id="rId1501"/>
        <p:sld r:id="rId1502"/>
        <p:sld r:id="rId1503"/>
        <p:sld r:id="rId1504"/>
      </p:sldLst>
    </p:custShow>
    <p:custShow name="مديح الميلاد" id="9">
      <p:sldLst>
        <p:sld r:id="rId29"/>
        <p:sld r:id="rId45"/>
        <p:sld r:id="rId330"/>
        <p:sld r:id="rId331"/>
        <p:sld r:id="rId332"/>
        <p:sld r:id="rId30"/>
        <p:sld r:id="rId45"/>
        <p:sld r:id="rId333"/>
        <p:sld r:id="rId334"/>
        <p:sld r:id="rId335"/>
        <p:sld r:id="rId31"/>
        <p:sld r:id="rId45"/>
        <p:sld r:id="rId336"/>
        <p:sld r:id="rId337"/>
        <p:sld r:id="rId338"/>
        <p:sld r:id="rId32"/>
        <p:sld r:id="rId45"/>
        <p:sld r:id="rId339"/>
        <p:sld r:id="rId340"/>
        <p:sld r:id="rId341"/>
        <p:sld r:id="rId33"/>
        <p:sld r:id="rId45"/>
        <p:sld r:id="rId342"/>
        <p:sld r:id="rId343"/>
        <p:sld r:id="rId344"/>
        <p:sld r:id="rId34"/>
        <p:sld r:id="rId45"/>
        <p:sld r:id="rId345"/>
        <p:sld r:id="rId346"/>
        <p:sld r:id="rId347"/>
        <p:sld r:id="rId35"/>
        <p:sld r:id="rId45"/>
        <p:sld r:id="rId348"/>
        <p:sld r:id="rId349"/>
        <p:sld r:id="rId350"/>
        <p:sld r:id="rId36"/>
        <p:sld r:id="rId45"/>
        <p:sld r:id="rId351"/>
        <p:sld r:id="rId352"/>
        <p:sld r:id="rId353"/>
        <p:sld r:id="rId37"/>
        <p:sld r:id="rId45"/>
        <p:sld r:id="rId354"/>
        <p:sld r:id="rId355"/>
        <p:sld r:id="rId356"/>
        <p:sld r:id="rId38"/>
        <p:sld r:id="rId4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الفهرس" id="{5A98A3E1-D21E-4931-8E79-BECB987F4967}">
          <p14:sldIdLst>
            <p14:sldId id="256"/>
            <p14:sldId id="6667"/>
            <p14:sldId id="258"/>
            <p14:sldId id="6668"/>
            <p14:sldId id="6665"/>
            <p14:sldId id="6669"/>
            <p14:sldId id="6670"/>
            <p14:sldId id="6671"/>
            <p14:sldId id="6672"/>
            <p14:sldId id="6674"/>
            <p14:sldId id="7546"/>
            <p14:sldId id="6664"/>
            <p14:sldId id="6675"/>
            <p14:sldId id="6676"/>
            <p14:sldId id="6677"/>
            <p14:sldId id="6678"/>
            <p14:sldId id="6679"/>
            <p14:sldId id="6680"/>
            <p14:sldId id="6835"/>
          </p14:sldIdLst>
        </p14:section>
        <p14:section name="مزمور التوزيع" id="{ED4B1A7E-9ACB-4A8A-9D0D-C79202F8FF06}">
          <p14:sldIdLst>
            <p14:sldId id="7487"/>
            <p14:sldId id="7488"/>
            <p14:sldId id="7489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498"/>
            <p14:sldId id="7499"/>
            <p14:sldId id="7501"/>
            <p14:sldId id="7500"/>
            <p14:sldId id="7502"/>
          </p14:sldIdLst>
        </p14:section>
        <p14:section name="مرد توزيع الميلاد" id="{D10973F3-B5C6-431E-8EDA-60ABA7A98C9E}">
          <p14:sldIdLst>
            <p14:sldId id="7503"/>
          </p14:sldIdLst>
        </p14:section>
        <p14:section name="مرد توزيع الغطاس" id="{97571C24-2F9D-416A-ACD6-5BD63A73B5DF}">
          <p14:sldIdLst>
            <p14:sldId id="7504"/>
          </p14:sldIdLst>
        </p14:section>
        <p14:section name="الباب الاول" id="{B2E9F173-447C-41F5-AE7F-A17A329F1743}">
          <p14:sldIdLst>
            <p14:sldId id="6837"/>
          </p14:sldIdLst>
        </p14:section>
        <p14:section name="(الصليب) أبدي باسم الثالوث" id="{B5D2D902-B7C5-4CD2-90B3-E801D0A771AC}">
          <p14:sldIdLst>
            <p14:sldId id="257"/>
            <p14:sldId id="278"/>
            <p14:sldId id="6661"/>
            <p14:sldId id="279"/>
            <p14:sldId id="259"/>
            <p14:sldId id="280"/>
            <p14:sldId id="260"/>
            <p14:sldId id="281"/>
            <p14:sldId id="261"/>
            <p14:sldId id="282"/>
            <p14:sldId id="262"/>
            <p14:sldId id="283"/>
            <p14:sldId id="263"/>
            <p14:sldId id="284"/>
            <p14:sldId id="264"/>
            <p14:sldId id="285"/>
            <p14:sldId id="265"/>
            <p14:sldId id="266"/>
            <p14:sldId id="286"/>
            <p14:sldId id="267"/>
            <p14:sldId id="287"/>
            <p14:sldId id="268"/>
            <p14:sldId id="269"/>
            <p14:sldId id="288"/>
            <p14:sldId id="270"/>
            <p14:sldId id="289"/>
            <p14:sldId id="271"/>
            <p14:sldId id="272"/>
            <p14:sldId id="273"/>
            <p14:sldId id="290"/>
            <p14:sldId id="274"/>
            <p14:sldId id="275"/>
            <p14:sldId id="276"/>
            <p14:sldId id="277"/>
            <p14:sldId id="6874"/>
          </p14:sldIdLst>
        </p14:section>
        <p14:section name="(كيهك) الأحد الاول - أمدح فيك يا بكر بتول" id="{BD4BDDEF-F8A3-40F9-AA00-F79127250829}">
          <p14:sldIdLst>
            <p14:sldId id="7101"/>
            <p14:sldId id="7102"/>
            <p14:sldId id="7103"/>
            <p14:sldId id="7104"/>
            <p14:sldId id="7105"/>
            <p14:sldId id="7107"/>
            <p14:sldId id="7108"/>
            <p14:sldId id="7109"/>
            <p14:sldId id="7110"/>
            <p14:sldId id="7111"/>
            <p14:sldId id="7112"/>
            <p14:sldId id="7113"/>
            <p14:sldId id="7114"/>
            <p14:sldId id="7115"/>
            <p14:sldId id="7116"/>
            <p14:sldId id="7117"/>
            <p14:sldId id="7118"/>
            <p14:sldId id="7119"/>
            <p14:sldId id="7120"/>
            <p14:sldId id="7121"/>
            <p14:sldId id="7122"/>
            <p14:sldId id="7123"/>
            <p14:sldId id="7124"/>
            <p14:sldId id="7125"/>
            <p14:sldId id="7126"/>
            <p14:sldId id="7127"/>
            <p14:sldId id="7128"/>
            <p14:sldId id="7129"/>
            <p14:sldId id="7130"/>
            <p14:sldId id="7131"/>
            <p14:sldId id="7132"/>
            <p14:sldId id="7133"/>
            <p14:sldId id="7134"/>
            <p14:sldId id="7135"/>
            <p14:sldId id="7136"/>
            <p14:sldId id="7137"/>
            <p14:sldId id="7138"/>
            <p14:sldId id="7139"/>
            <p14:sldId id="7140"/>
            <p14:sldId id="7141"/>
            <p14:sldId id="7142"/>
            <p14:sldId id="7143"/>
            <p14:sldId id="7144"/>
            <p14:sldId id="7145"/>
            <p14:sldId id="7146"/>
            <p14:sldId id="7106"/>
          </p14:sldIdLst>
        </p14:section>
        <p14:section name="(كيهك) الأحد الثاني - أبدي باسم الله القدوس" id="{325893E1-7DA9-471B-8FFE-4A47EFFA1290}">
          <p14:sldIdLst>
            <p14:sldId id="7148"/>
            <p14:sldId id="7149"/>
            <p14:sldId id="7150"/>
            <p14:sldId id="7151"/>
            <p14:sldId id="7152"/>
            <p14:sldId id="7153"/>
            <p14:sldId id="7154"/>
            <p14:sldId id="7155"/>
            <p14:sldId id="7156"/>
            <p14:sldId id="7157"/>
            <p14:sldId id="7158"/>
            <p14:sldId id="7159"/>
            <p14:sldId id="7160"/>
            <p14:sldId id="7161"/>
            <p14:sldId id="7162"/>
            <p14:sldId id="7163"/>
            <p14:sldId id="7164"/>
            <p14:sldId id="7165"/>
            <p14:sldId id="7166"/>
            <p14:sldId id="7167"/>
            <p14:sldId id="7168"/>
            <p14:sldId id="7169"/>
            <p14:sldId id="7170"/>
            <p14:sldId id="7171"/>
            <p14:sldId id="7172"/>
            <p14:sldId id="7173"/>
            <p14:sldId id="7174"/>
            <p14:sldId id="7147"/>
          </p14:sldIdLst>
        </p14:section>
        <p14:section name="(كيهك) الأحد الثالث - خطرت حمامة في بيت زكريا" id="{7D4E120E-F047-4822-9A8F-DB92B77E97AE}">
          <p14:sldIdLst>
            <p14:sldId id="7175"/>
            <p14:sldId id="7177"/>
            <p14:sldId id="7178"/>
            <p14:sldId id="7179"/>
            <p14:sldId id="7182"/>
            <p14:sldId id="7183"/>
            <p14:sldId id="7180"/>
            <p14:sldId id="7184"/>
            <p14:sldId id="7185"/>
            <p14:sldId id="7186"/>
            <p14:sldId id="7187"/>
            <p14:sldId id="7188"/>
            <p14:sldId id="7181"/>
            <p14:sldId id="7190"/>
            <p14:sldId id="7191"/>
            <p14:sldId id="7192"/>
            <p14:sldId id="7193"/>
            <p14:sldId id="7194"/>
            <p14:sldId id="7189"/>
            <p14:sldId id="7196"/>
            <p14:sldId id="7197"/>
            <p14:sldId id="7198"/>
            <p14:sldId id="7199"/>
            <p14:sldId id="7200"/>
            <p14:sldId id="7195"/>
            <p14:sldId id="7202"/>
            <p14:sldId id="7203"/>
            <p14:sldId id="7204"/>
            <p14:sldId id="7205"/>
            <p14:sldId id="7206"/>
            <p14:sldId id="7201"/>
            <p14:sldId id="7208"/>
            <p14:sldId id="7209"/>
            <p14:sldId id="7210"/>
            <p14:sldId id="7211"/>
            <p14:sldId id="7212"/>
            <p14:sldId id="7207"/>
            <p14:sldId id="7214"/>
            <p14:sldId id="7215"/>
            <p14:sldId id="7216"/>
            <p14:sldId id="7217"/>
            <p14:sldId id="7218"/>
            <p14:sldId id="7213"/>
            <p14:sldId id="7220"/>
            <p14:sldId id="7221"/>
            <p14:sldId id="7222"/>
            <p14:sldId id="7223"/>
            <p14:sldId id="7224"/>
            <p14:sldId id="7219"/>
            <p14:sldId id="7226"/>
            <p14:sldId id="7227"/>
            <p14:sldId id="7228"/>
            <p14:sldId id="7229"/>
            <p14:sldId id="7230"/>
            <p14:sldId id="7225"/>
            <p14:sldId id="7232"/>
            <p14:sldId id="7233"/>
            <p14:sldId id="7234"/>
            <p14:sldId id="7235"/>
            <p14:sldId id="7231"/>
            <p14:sldId id="7176"/>
          </p14:sldIdLst>
        </p14:section>
        <p14:section name="(كيهك) الأحد الثالث - أبدي باسم الله القدوس" id="{15C386D8-99E3-43B2-B79E-47764A58CF47}">
          <p14:sldIdLst>
            <p14:sldId id="7236"/>
            <p14:sldId id="7238"/>
            <p14:sldId id="7239"/>
            <p14:sldId id="7240"/>
            <p14:sldId id="7242"/>
            <p14:sldId id="7243"/>
            <p14:sldId id="7244"/>
            <p14:sldId id="7241"/>
            <p14:sldId id="7246"/>
            <p14:sldId id="7247"/>
            <p14:sldId id="7248"/>
            <p14:sldId id="7245"/>
            <p14:sldId id="7250"/>
            <p14:sldId id="7251"/>
            <p14:sldId id="7252"/>
            <p14:sldId id="7249"/>
            <p14:sldId id="7254"/>
            <p14:sldId id="7255"/>
            <p14:sldId id="7256"/>
            <p14:sldId id="7253"/>
            <p14:sldId id="7258"/>
            <p14:sldId id="7259"/>
            <p14:sldId id="7260"/>
            <p14:sldId id="7257"/>
            <p14:sldId id="7262"/>
            <p14:sldId id="7263"/>
            <p14:sldId id="7264"/>
            <p14:sldId id="7261"/>
            <p14:sldId id="7266"/>
            <p14:sldId id="7267"/>
            <p14:sldId id="7268"/>
            <p14:sldId id="7265"/>
            <p14:sldId id="7270"/>
            <p14:sldId id="7271"/>
            <p14:sldId id="7272"/>
            <p14:sldId id="7269"/>
            <p14:sldId id="7274"/>
            <p14:sldId id="7275"/>
            <p14:sldId id="7276"/>
            <p14:sldId id="7273"/>
            <p14:sldId id="7237"/>
          </p14:sldIdLst>
        </p14:section>
        <p14:section name="(كيهك) الأحد الرابع - أنا أفتح فاي بالتسبيح" id="{423C4D73-197C-4744-9EE2-7AA3DE33C016}">
          <p14:sldIdLst>
            <p14:sldId id="7277"/>
            <p14:sldId id="7278"/>
            <p14:sldId id="7279"/>
            <p14:sldId id="7280"/>
            <p14:sldId id="7281"/>
            <p14:sldId id="7282"/>
            <p14:sldId id="7283"/>
            <p14:sldId id="7284"/>
            <p14:sldId id="7285"/>
            <p14:sldId id="7286"/>
            <p14:sldId id="7287"/>
            <p14:sldId id="7288"/>
            <p14:sldId id="7289"/>
            <p14:sldId id="7290"/>
            <p14:sldId id="7291"/>
            <p14:sldId id="7292"/>
            <p14:sldId id="7293"/>
            <p14:sldId id="7294"/>
            <p14:sldId id="7295"/>
            <p14:sldId id="7296"/>
            <p14:sldId id="7297"/>
            <p14:sldId id="7298"/>
            <p14:sldId id="7299"/>
            <p14:sldId id="7300"/>
            <p14:sldId id="7301"/>
            <p14:sldId id="7302"/>
            <p14:sldId id="7303"/>
            <p14:sldId id="7304"/>
            <p14:sldId id="7305"/>
            <p14:sldId id="7306"/>
            <p14:sldId id="7307"/>
            <p14:sldId id="7308"/>
            <p14:sldId id="7309"/>
            <p14:sldId id="7310"/>
            <p14:sldId id="7311"/>
            <p14:sldId id="7312"/>
            <p14:sldId id="7313"/>
            <p14:sldId id="7314"/>
            <p14:sldId id="7316"/>
            <p14:sldId id="7317"/>
          </p14:sldIdLst>
        </p14:section>
        <p14:section name="(البشارة) ابدأ باسم الله القدوس" id="{015AB153-74F1-4FF7-9277-8508A321E7CB}">
          <p14:sldIdLst>
            <p14:sldId id="7381"/>
            <p14:sldId id="7382"/>
            <p14:sldId id="7383"/>
            <p14:sldId id="7384"/>
            <p14:sldId id="7385"/>
            <p14:sldId id="7386"/>
            <p14:sldId id="7387"/>
            <p14:sldId id="7388"/>
            <p14:sldId id="7389"/>
            <p14:sldId id="7390"/>
            <p14:sldId id="7391"/>
            <p14:sldId id="7392"/>
            <p14:sldId id="7393"/>
            <p14:sldId id="7394"/>
            <p14:sldId id="7395"/>
            <p14:sldId id="7396"/>
            <p14:sldId id="7397"/>
            <p14:sldId id="7398"/>
            <p14:sldId id="7399"/>
            <p14:sldId id="7400"/>
            <p14:sldId id="7401"/>
            <p14:sldId id="7402"/>
            <p14:sldId id="7403"/>
            <p14:sldId id="7404"/>
            <p14:sldId id="7405"/>
            <p14:sldId id="7406"/>
            <p14:sldId id="7407"/>
            <p14:sldId id="7441"/>
          </p14:sldIdLst>
        </p14:section>
        <p14:section name="(الميلاد) أنا افتح فاي بمجد الله" id="{99CFF969-C99E-48F8-A8E9-E208BA5E4210}">
          <p14:sldIdLst>
            <p14:sldId id="7408"/>
            <p14:sldId id="7409"/>
            <p14:sldId id="7410"/>
            <p14:sldId id="7411"/>
            <p14:sldId id="7412"/>
            <p14:sldId id="7413"/>
            <p14:sldId id="7414"/>
            <p14:sldId id="7415"/>
            <p14:sldId id="7416"/>
            <p14:sldId id="7417"/>
            <p14:sldId id="7418"/>
            <p14:sldId id="7419"/>
            <p14:sldId id="7420"/>
            <p14:sldId id="7421"/>
            <p14:sldId id="7422"/>
            <p14:sldId id="7423"/>
            <p14:sldId id="7424"/>
            <p14:sldId id="7425"/>
            <p14:sldId id="7426"/>
            <p14:sldId id="7427"/>
            <p14:sldId id="7428"/>
            <p14:sldId id="7429"/>
            <p14:sldId id="7430"/>
            <p14:sldId id="7431"/>
            <p14:sldId id="7432"/>
            <p14:sldId id="7433"/>
            <p14:sldId id="7434"/>
            <p14:sldId id="7435"/>
            <p14:sldId id="7436"/>
            <p14:sldId id="7437"/>
            <p14:sldId id="7439"/>
          </p14:sldIdLst>
        </p14:section>
        <p14:section name="(القيامة) أنا افتح فمي وأتكلم" id="{05FB6036-013E-4B49-AF1F-F51A76197290}">
          <p14:sldIdLst>
            <p14:sldId id="7438"/>
            <p14:sldId id="7442"/>
            <p14:sldId id="7443"/>
            <p14:sldId id="7444"/>
            <p14:sldId id="7445"/>
            <p14:sldId id="7446"/>
            <p14:sldId id="7447"/>
            <p14:sldId id="7448"/>
            <p14:sldId id="7449"/>
            <p14:sldId id="7450"/>
            <p14:sldId id="7451"/>
            <p14:sldId id="7452"/>
            <p14:sldId id="7453"/>
            <p14:sldId id="7454"/>
            <p14:sldId id="7455"/>
            <p14:sldId id="7456"/>
            <p14:sldId id="7457"/>
            <p14:sldId id="7458"/>
            <p14:sldId id="7459"/>
            <p14:sldId id="7460"/>
            <p14:sldId id="7461"/>
            <p14:sldId id="7462"/>
            <p14:sldId id="7463"/>
            <p14:sldId id="7464"/>
            <p14:sldId id="7465"/>
            <p14:sldId id="7466"/>
            <p14:sldId id="7467"/>
            <p14:sldId id="7468"/>
            <p14:sldId id="7440"/>
          </p14:sldIdLst>
        </p14:section>
        <p14:section name="(تذكار الاعياد السيدية) المجد للآب خالقنا" id="{A11F2970-128A-421A-92A7-78C73AEA4270}">
          <p14:sldIdLst>
            <p14:sldId id="7469"/>
            <p14:sldId id="7471"/>
            <p14:sldId id="7472"/>
            <p14:sldId id="7473"/>
            <p14:sldId id="7474"/>
            <p14:sldId id="7475"/>
            <p14:sldId id="7476"/>
            <p14:sldId id="7477"/>
            <p14:sldId id="7478"/>
            <p14:sldId id="7479"/>
            <p14:sldId id="7480"/>
            <p14:sldId id="7481"/>
            <p14:sldId id="7482"/>
            <p14:sldId id="7483"/>
            <p14:sldId id="7484"/>
            <p14:sldId id="7485"/>
          </p14:sldIdLst>
        </p14:section>
        <p14:section name="(صوم نينوى) الصوم الصوم للنفس ثبات" id="{22B730C4-9A84-4D38-B8FD-3409EF83C4BD}">
          <p14:sldIdLst>
            <p14:sldId id="7505"/>
            <p14:sldId id="7506"/>
            <p14:sldId id="7507"/>
            <p14:sldId id="7508"/>
            <p14:sldId id="7509"/>
            <p14:sldId id="7510"/>
            <p14:sldId id="7511"/>
            <p14:sldId id="7512"/>
            <p14:sldId id="7513"/>
            <p14:sldId id="7514"/>
            <p14:sldId id="7515"/>
            <p14:sldId id="7516"/>
            <p14:sldId id="7517"/>
            <p14:sldId id="7518"/>
            <p14:sldId id="7519"/>
            <p14:sldId id="7520"/>
            <p14:sldId id="7521"/>
            <p14:sldId id="7522"/>
            <p14:sldId id="7523"/>
            <p14:sldId id="7524"/>
            <p14:sldId id="7525"/>
            <p14:sldId id="7526"/>
            <p14:sldId id="7527"/>
            <p14:sldId id="7528"/>
            <p14:sldId id="7529"/>
            <p14:sldId id="7530"/>
            <p14:sldId id="7531"/>
            <p14:sldId id="7532"/>
            <p14:sldId id="7533"/>
            <p14:sldId id="7534"/>
            <p14:sldId id="7535"/>
            <p14:sldId id="7536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5"/>
          </p14:sldIdLst>
        </p14:section>
        <p14:section name="(الصوم الكبير) الاسبوع الاول - الصوم الصوم للنفس ثبات" id="{19C963C1-49D7-4905-842B-977245127917}">
          <p14:sldIdLst>
            <p14:sldId id="7051"/>
            <p14:sldId id="7053"/>
            <p14:sldId id="7054"/>
            <p14:sldId id="7055"/>
            <p14:sldId id="370"/>
            <p14:sldId id="7056"/>
            <p14:sldId id="7057"/>
            <p14:sldId id="332"/>
            <p14:sldId id="333"/>
            <p14:sldId id="371"/>
            <p14:sldId id="372"/>
            <p14:sldId id="7058"/>
            <p14:sldId id="373"/>
            <p14:sldId id="374"/>
            <p14:sldId id="375"/>
            <p14:sldId id="334"/>
            <p14:sldId id="335"/>
            <p14:sldId id="7059"/>
            <p14:sldId id="7060"/>
            <p14:sldId id="7061"/>
            <p14:sldId id="376"/>
            <p14:sldId id="7062"/>
            <p14:sldId id="7063"/>
            <p14:sldId id="338"/>
            <p14:sldId id="339"/>
            <p14:sldId id="377"/>
            <p14:sldId id="378"/>
            <p14:sldId id="7064"/>
            <p14:sldId id="7065"/>
            <p14:sldId id="7066"/>
            <p14:sldId id="7067"/>
            <p14:sldId id="344"/>
            <p14:sldId id="345"/>
            <p14:sldId id="7068"/>
            <p14:sldId id="7069"/>
            <p14:sldId id="7070"/>
            <p14:sldId id="379"/>
            <p14:sldId id="7071"/>
            <p14:sldId id="7072"/>
            <p14:sldId id="346"/>
            <p14:sldId id="347"/>
            <p14:sldId id="380"/>
            <p14:sldId id="381"/>
            <p14:sldId id="7073"/>
            <p14:sldId id="7074"/>
            <p14:sldId id="7075"/>
            <p14:sldId id="7076"/>
            <p14:sldId id="352"/>
            <p14:sldId id="353"/>
            <p14:sldId id="7077"/>
            <p14:sldId id="7078"/>
            <p14:sldId id="7079"/>
            <p14:sldId id="382"/>
            <p14:sldId id="7080"/>
            <p14:sldId id="7081"/>
            <p14:sldId id="354"/>
            <p14:sldId id="355"/>
            <p14:sldId id="7082"/>
            <p14:sldId id="7083"/>
            <p14:sldId id="383"/>
            <p14:sldId id="313"/>
            <p14:sldId id="314"/>
            <p14:sldId id="315"/>
            <p14:sldId id="360"/>
            <p14:sldId id="361"/>
            <p14:sldId id="316"/>
            <p14:sldId id="317"/>
            <p14:sldId id="318"/>
            <p14:sldId id="384"/>
            <p14:sldId id="320"/>
            <p14:sldId id="321"/>
            <p14:sldId id="362"/>
            <p14:sldId id="363"/>
            <p14:sldId id="385"/>
            <p14:sldId id="386"/>
            <p14:sldId id="324"/>
            <p14:sldId id="325"/>
            <p14:sldId id="326"/>
            <p14:sldId id="327"/>
            <p14:sldId id="368"/>
            <p14:sldId id="369"/>
            <p14:sldId id="6836"/>
          </p14:sldIdLst>
        </p14:section>
        <p14:section name="(الصوم الكبير) الاسبوع الثاني - سر عجيب هو سر المسيح" id="{4A2CC73C-A3C7-45E5-9BFE-FBC538653C4B}">
          <p14:sldIdLst>
            <p14:sldId id="5281"/>
            <p14:sldId id="5282"/>
            <p14:sldId id="5283"/>
            <p14:sldId id="5284"/>
            <p14:sldId id="5285"/>
            <p14:sldId id="5286"/>
            <p14:sldId id="5287"/>
            <p14:sldId id="5288"/>
            <p14:sldId id="5289"/>
            <p14:sldId id="5290"/>
            <p14:sldId id="5291"/>
            <p14:sldId id="5292"/>
            <p14:sldId id="5293"/>
            <p14:sldId id="5294"/>
            <p14:sldId id="5295"/>
            <p14:sldId id="5296"/>
            <p14:sldId id="5297"/>
            <p14:sldId id="5298"/>
            <p14:sldId id="5299"/>
            <p14:sldId id="5300"/>
            <p14:sldId id="5301"/>
            <p14:sldId id="5302"/>
            <p14:sldId id="5303"/>
            <p14:sldId id="5304"/>
            <p14:sldId id="5305"/>
            <p14:sldId id="5306"/>
            <p14:sldId id="5307"/>
            <p14:sldId id="5308"/>
            <p14:sldId id="5309"/>
            <p14:sldId id="5310"/>
            <p14:sldId id="5311"/>
            <p14:sldId id="5312"/>
            <p14:sldId id="5313"/>
            <p14:sldId id="5314"/>
            <p14:sldId id="5315"/>
            <p14:sldId id="5316"/>
            <p14:sldId id="5317"/>
            <p14:sldId id="5318"/>
            <p14:sldId id="5319"/>
            <p14:sldId id="5320"/>
            <p14:sldId id="5321"/>
            <p14:sldId id="5322"/>
            <p14:sldId id="5323"/>
            <p14:sldId id="5324"/>
            <p14:sldId id="5325"/>
            <p14:sldId id="5326"/>
            <p14:sldId id="5327"/>
            <p14:sldId id="5328"/>
            <p14:sldId id="5329"/>
            <p14:sldId id="5330"/>
            <p14:sldId id="5331"/>
            <p14:sldId id="5332"/>
            <p14:sldId id="5333"/>
            <p14:sldId id="5334"/>
            <p14:sldId id="5335"/>
            <p14:sldId id="5336"/>
            <p14:sldId id="7084"/>
          </p14:sldIdLst>
        </p14:section>
        <p14:section name="(الصوم الكبير) الاسبوع الثالث - الصوم هو حصن غير مهدوم" id="{4CDA093F-DDF6-4FED-8316-8CFC4A383925}">
          <p14:sldIdLst>
            <p14:sldId id="5119"/>
            <p14:sldId id="5120"/>
            <p14:sldId id="5121"/>
            <p14:sldId id="5122"/>
            <p14:sldId id="5123"/>
            <p14:sldId id="5124"/>
            <p14:sldId id="5125"/>
            <p14:sldId id="5126"/>
            <p14:sldId id="5127"/>
            <p14:sldId id="5128"/>
            <p14:sldId id="5129"/>
            <p14:sldId id="5130"/>
            <p14:sldId id="5131"/>
            <p14:sldId id="5132"/>
            <p14:sldId id="5133"/>
            <p14:sldId id="5134"/>
            <p14:sldId id="5135"/>
            <p14:sldId id="5136"/>
            <p14:sldId id="5137"/>
            <p14:sldId id="5138"/>
            <p14:sldId id="5139"/>
            <p14:sldId id="5140"/>
            <p14:sldId id="5141"/>
            <p14:sldId id="5142"/>
            <p14:sldId id="5143"/>
            <p14:sldId id="5144"/>
            <p14:sldId id="5145"/>
            <p14:sldId id="5146"/>
            <p14:sldId id="5147"/>
            <p14:sldId id="5148"/>
            <p14:sldId id="5149"/>
            <p14:sldId id="5150"/>
            <p14:sldId id="5151"/>
            <p14:sldId id="5152"/>
            <p14:sldId id="5153"/>
            <p14:sldId id="5154"/>
            <p14:sldId id="5155"/>
            <p14:sldId id="5156"/>
            <p14:sldId id="5157"/>
            <p14:sldId id="5158"/>
            <p14:sldId id="5159"/>
            <p14:sldId id="5160"/>
            <p14:sldId id="5161"/>
            <p14:sldId id="5162"/>
            <p14:sldId id="5163"/>
            <p14:sldId id="5164"/>
            <p14:sldId id="5165"/>
            <p14:sldId id="5166"/>
            <p14:sldId id="5167"/>
            <p14:sldId id="5168"/>
            <p14:sldId id="5169"/>
            <p14:sldId id="5170"/>
            <p14:sldId id="5171"/>
            <p14:sldId id="5172"/>
            <p14:sldId id="5173"/>
            <p14:sldId id="5174"/>
            <p14:sldId id="5175"/>
            <p14:sldId id="5176"/>
            <p14:sldId id="5177"/>
            <p14:sldId id="5178"/>
            <p14:sldId id="5179"/>
            <p14:sldId id="5180"/>
            <p14:sldId id="5181"/>
            <p14:sldId id="5182"/>
            <p14:sldId id="5183"/>
            <p14:sldId id="5184"/>
            <p14:sldId id="5185"/>
            <p14:sldId id="5186"/>
            <p14:sldId id="5187"/>
            <p14:sldId id="5188"/>
            <p14:sldId id="5189"/>
            <p14:sldId id="5190"/>
            <p14:sldId id="5191"/>
            <p14:sldId id="5192"/>
            <p14:sldId id="5193"/>
            <p14:sldId id="5194"/>
            <p14:sldId id="5195"/>
            <p14:sldId id="5196"/>
            <p14:sldId id="397"/>
            <p14:sldId id="398"/>
            <p14:sldId id="465"/>
            <p14:sldId id="466"/>
            <p14:sldId id="399"/>
            <p14:sldId id="400"/>
            <p14:sldId id="401"/>
            <p14:sldId id="402"/>
            <p14:sldId id="403"/>
            <p14:sldId id="404"/>
            <p14:sldId id="467"/>
            <p14:sldId id="468"/>
            <p14:sldId id="405"/>
            <p14:sldId id="406"/>
            <p14:sldId id="407"/>
            <p14:sldId id="408"/>
            <p14:sldId id="409"/>
            <p14:sldId id="410"/>
            <p14:sldId id="471"/>
            <p14:sldId id="472"/>
            <p14:sldId id="411"/>
            <p14:sldId id="412"/>
            <p14:sldId id="413"/>
            <p14:sldId id="414"/>
            <p14:sldId id="415"/>
            <p14:sldId id="416"/>
            <p14:sldId id="473"/>
            <p14:sldId id="474"/>
            <p14:sldId id="417"/>
            <p14:sldId id="418"/>
            <p14:sldId id="419"/>
            <p14:sldId id="420"/>
            <p14:sldId id="421"/>
            <p14:sldId id="422"/>
            <p14:sldId id="477"/>
            <p14:sldId id="478"/>
            <p14:sldId id="423"/>
            <p14:sldId id="424"/>
            <p14:sldId id="5197"/>
            <p14:sldId id="5198"/>
            <p14:sldId id="7085"/>
          </p14:sldIdLst>
        </p14:section>
        <p14:section name="(الصوم الكبير) الاسبوع الرابع - الصوم هو حصن غير مهدوم" id="{FE32734F-5C08-4A79-BCCD-16672ABB653D}">
          <p14:sldIdLst>
            <p14:sldId id="5023"/>
            <p14:sldId id="5024"/>
            <p14:sldId id="5025"/>
            <p14:sldId id="5026"/>
            <p14:sldId id="5027"/>
            <p14:sldId id="7087"/>
            <p14:sldId id="7088"/>
            <p14:sldId id="7089"/>
            <p14:sldId id="331"/>
            <p14:sldId id="5028"/>
            <p14:sldId id="5029"/>
            <p14:sldId id="5030"/>
            <p14:sldId id="7090"/>
            <p14:sldId id="330"/>
            <p14:sldId id="7091"/>
            <p14:sldId id="5031"/>
            <p14:sldId id="365"/>
            <p14:sldId id="366"/>
            <p14:sldId id="7092"/>
            <p14:sldId id="7093"/>
            <p14:sldId id="7094"/>
            <p14:sldId id="5032"/>
            <p14:sldId id="5033"/>
            <p14:sldId id="5034"/>
            <p14:sldId id="367"/>
            <p14:sldId id="5035"/>
            <p14:sldId id="7095"/>
            <p14:sldId id="5036"/>
            <p14:sldId id="5037"/>
            <p14:sldId id="7096"/>
            <p14:sldId id="7097"/>
            <p14:sldId id="5038"/>
            <p14:sldId id="447"/>
            <p14:sldId id="448"/>
            <p14:sldId id="5039"/>
            <p14:sldId id="5040"/>
            <p14:sldId id="5041"/>
            <p14:sldId id="5042"/>
            <p14:sldId id="5043"/>
            <p14:sldId id="5044"/>
            <p14:sldId id="449"/>
            <p14:sldId id="450"/>
            <p14:sldId id="5045"/>
            <p14:sldId id="5046"/>
            <p14:sldId id="7098"/>
            <p14:sldId id="5047"/>
            <p14:sldId id="5048"/>
            <p14:sldId id="7099"/>
            <p14:sldId id="453"/>
            <p14:sldId id="454"/>
            <p14:sldId id="7100"/>
            <p14:sldId id="5049"/>
            <p14:sldId id="5050"/>
            <p14:sldId id="5051"/>
            <p14:sldId id="5052"/>
            <p14:sldId id="5053"/>
            <p14:sldId id="455"/>
            <p14:sldId id="456"/>
            <p14:sldId id="5054"/>
            <p14:sldId id="5055"/>
            <p14:sldId id="5056"/>
            <p14:sldId id="5057"/>
            <p14:sldId id="5058"/>
            <p14:sldId id="5059"/>
            <p14:sldId id="459"/>
            <p14:sldId id="460"/>
            <p14:sldId id="387"/>
            <p14:sldId id="388"/>
            <p14:sldId id="389"/>
            <p14:sldId id="390"/>
            <p14:sldId id="391"/>
            <p14:sldId id="392"/>
            <p14:sldId id="461"/>
            <p14:sldId id="462"/>
            <p14:sldId id="393"/>
            <p14:sldId id="394"/>
            <p14:sldId id="395"/>
            <p14:sldId id="396"/>
            <p14:sldId id="445"/>
            <p14:sldId id="446"/>
            <p14:sldId id="7086"/>
          </p14:sldIdLst>
        </p14:section>
        <p14:section name="(الصوم الكبير) الاسبوع السابع و ختام الصوم ـ الصوم الصوم يا شعب يسوع" id="{3DD0F949-75DE-4846-840E-7878908DF90E}">
          <p14:sldIdLst>
            <p14:sldId id="426"/>
            <p14:sldId id="1644"/>
            <p14:sldId id="427"/>
            <p14:sldId id="1647"/>
            <p14:sldId id="428"/>
            <p14:sldId id="1650"/>
            <p14:sldId id="429"/>
            <p14:sldId id="1653"/>
            <p14:sldId id="430"/>
            <p14:sldId id="1656"/>
            <p14:sldId id="431"/>
            <p14:sldId id="1659"/>
            <p14:sldId id="432"/>
            <p14:sldId id="1662"/>
            <p14:sldId id="433"/>
            <p14:sldId id="1665"/>
            <p14:sldId id="434"/>
            <p14:sldId id="1668"/>
            <p14:sldId id="435"/>
            <p14:sldId id="1671"/>
            <p14:sldId id="436"/>
            <p14:sldId id="1674"/>
            <p14:sldId id="437"/>
            <p14:sldId id="1677"/>
            <p14:sldId id="438"/>
            <p14:sldId id="1680"/>
            <p14:sldId id="439"/>
            <p14:sldId id="1683"/>
            <p14:sldId id="440"/>
            <p14:sldId id="1686"/>
            <p14:sldId id="441"/>
            <p14:sldId id="1689"/>
            <p14:sldId id="442"/>
            <p14:sldId id="1692"/>
            <p14:sldId id="443"/>
            <p14:sldId id="1695"/>
            <p14:sldId id="444"/>
            <p14:sldId id="1698"/>
            <p14:sldId id="7587"/>
            <p14:sldId id="1701"/>
            <p14:sldId id="7588"/>
            <p14:sldId id="1704"/>
            <p14:sldId id="7589"/>
            <p14:sldId id="1707"/>
            <p14:sldId id="7590"/>
            <p14:sldId id="1710"/>
            <p14:sldId id="7591"/>
            <p14:sldId id="1713"/>
            <p14:sldId id="7592"/>
            <p14:sldId id="1716"/>
            <p14:sldId id="7593"/>
          </p14:sldIdLst>
        </p14:section>
        <p14:section name="(احد الشعانين) اليومَ تمت الأقوال" id="{51A8EA9C-25BB-445D-B0EF-E66FBADDBE1A}">
          <p14:sldIdLst>
            <p14:sldId id="7548"/>
            <p14:sldId id="7549"/>
            <p14:sldId id="7550"/>
            <p14:sldId id="7551"/>
            <p14:sldId id="7552"/>
            <p14:sldId id="480"/>
            <p14:sldId id="7553"/>
            <p14:sldId id="483"/>
            <p14:sldId id="7554"/>
            <p14:sldId id="486"/>
            <p14:sldId id="7555"/>
            <p14:sldId id="489"/>
            <p14:sldId id="7556"/>
            <p14:sldId id="492"/>
            <p14:sldId id="336"/>
            <p14:sldId id="7594"/>
          </p14:sldIdLst>
        </p14:section>
        <p14:section name="(احد الشعانين) الجالس فوق الشاروبيم" id="{2E674F43-188F-46C4-B421-E7ADF4DB57C7}">
          <p14:sldIdLst>
            <p14:sldId id="7557"/>
            <p14:sldId id="495"/>
            <p14:sldId id="7558"/>
            <p14:sldId id="498"/>
            <p14:sldId id="7559"/>
            <p14:sldId id="501"/>
            <p14:sldId id="7560"/>
            <p14:sldId id="504"/>
            <p14:sldId id="7561"/>
            <p14:sldId id="507"/>
            <p14:sldId id="7562"/>
            <p14:sldId id="510"/>
            <p14:sldId id="7563"/>
            <p14:sldId id="513"/>
            <p14:sldId id="7564"/>
            <p14:sldId id="516"/>
            <p14:sldId id="7595"/>
          </p14:sldIdLst>
        </p14:section>
        <p14:section name="(احد الشعانين) المجد لله الأوحد" id="{D5D7C4B4-CC66-4076-8A09-DFD723D50F03}">
          <p14:sldIdLst>
            <p14:sldId id="7565"/>
            <p14:sldId id="519"/>
            <p14:sldId id="7566"/>
            <p14:sldId id="522"/>
            <p14:sldId id="7567"/>
            <p14:sldId id="525"/>
            <p14:sldId id="7568"/>
            <p14:sldId id="528"/>
            <p14:sldId id="7569"/>
            <p14:sldId id="531"/>
            <p14:sldId id="7570"/>
            <p14:sldId id="534"/>
            <p14:sldId id="7571"/>
            <p14:sldId id="537"/>
            <p14:sldId id="7572"/>
            <p14:sldId id="540"/>
            <p14:sldId id="7573"/>
            <p14:sldId id="543"/>
            <p14:sldId id="7574"/>
            <p14:sldId id="546"/>
            <p14:sldId id="7575"/>
            <p14:sldId id="549"/>
            <p14:sldId id="7576"/>
            <p14:sldId id="552"/>
            <p14:sldId id="7577"/>
            <p14:sldId id="555"/>
            <p14:sldId id="7578"/>
            <p14:sldId id="558"/>
            <p14:sldId id="7579"/>
            <p14:sldId id="561"/>
            <p14:sldId id="7580"/>
            <p14:sldId id="564"/>
            <p14:sldId id="7581"/>
            <p14:sldId id="567"/>
            <p14:sldId id="7582"/>
            <p14:sldId id="570"/>
            <p14:sldId id="7583"/>
            <p14:sldId id="573"/>
            <p14:sldId id="7584"/>
            <p14:sldId id="576"/>
            <p14:sldId id="7585"/>
            <p14:sldId id="579"/>
            <p14:sldId id="7596"/>
          </p14:sldIdLst>
        </p14:section>
        <p14:section name="(احد الشعانين) أوصنا يا ابن داود" id="{FC1EEFC2-F019-4CD5-BD5A-23F9E734E63A}">
          <p14:sldIdLst>
            <p14:sldId id="7586"/>
            <p14:sldId id="582"/>
            <p14:sldId id="340"/>
            <p14:sldId id="585"/>
            <p14:sldId id="341"/>
            <p14:sldId id="588"/>
            <p14:sldId id="342"/>
            <p14:sldId id="591"/>
            <p14:sldId id="343"/>
            <p14:sldId id="594"/>
            <p14:sldId id="7597"/>
          </p14:sldIdLst>
        </p14:section>
        <p14:section name="(خميس العهد) ليل العشاء السري" id="{F55CB762-4A57-49B3-A691-C8660FCFC634}">
          <p14:sldIdLst>
            <p14:sldId id="7598"/>
            <p14:sldId id="1817"/>
            <p14:sldId id="7599"/>
            <p14:sldId id="7600"/>
            <p14:sldId id="1818"/>
            <p14:sldId id="7601"/>
            <p14:sldId id="7602"/>
            <p14:sldId id="1819"/>
            <p14:sldId id="7603"/>
            <p14:sldId id="7604"/>
            <p14:sldId id="1820"/>
            <p14:sldId id="7605"/>
            <p14:sldId id="7612"/>
          </p14:sldIdLst>
        </p14:section>
        <p14:section name=" (خميس العهد) إن فادينا دعانا" id="{1A183E7B-87A1-4C2F-841E-DFEC3B4A7D2F}">
          <p14:sldIdLst>
            <p14:sldId id="7606"/>
            <p14:sldId id="1821"/>
            <p14:sldId id="7607"/>
            <p14:sldId id="7608"/>
            <p14:sldId id="1825"/>
            <p14:sldId id="1826"/>
            <p14:sldId id="7609"/>
            <p14:sldId id="1827"/>
            <p14:sldId id="1828"/>
            <p14:sldId id="7610"/>
            <p14:sldId id="1829"/>
            <p14:sldId id="1830"/>
            <p14:sldId id="1831"/>
            <p14:sldId id="1832"/>
            <p14:sldId id="7611"/>
            <p14:sldId id="7613"/>
          </p14:sldIdLst>
        </p14:section>
        <p14:section name="(خميس العهد) أوصنا يا إبن داود" id="{59DFCA58-6399-41A0-AB3D-6A5B0D8DDFBC}">
          <p14:sldIdLst>
            <p14:sldId id="7614"/>
            <p14:sldId id="7615"/>
            <p14:sldId id="7616"/>
            <p14:sldId id="7617"/>
            <p14:sldId id="7618"/>
            <p14:sldId id="7619"/>
            <p14:sldId id="7620"/>
            <p14:sldId id="7621"/>
            <p14:sldId id="7622"/>
            <p14:sldId id="7623"/>
          </p14:sldIdLst>
        </p14:section>
        <p14:section name="(القيامة) مديح واطس لعشية - الله الأزلي قبل الأوقات" id="{A72E6126-0320-4081-9967-7CDEDE602A51}">
          <p14:sldIdLst>
            <p14:sldId id="7624"/>
            <p14:sldId id="557"/>
            <p14:sldId id="7625"/>
            <p14:sldId id="560"/>
            <p14:sldId id="7626"/>
            <p14:sldId id="563"/>
            <p14:sldId id="7627"/>
            <p14:sldId id="566"/>
            <p14:sldId id="7628"/>
            <p14:sldId id="569"/>
            <p14:sldId id="7629"/>
            <p14:sldId id="572"/>
            <p14:sldId id="7630"/>
            <p14:sldId id="575"/>
            <p14:sldId id="7631"/>
            <p14:sldId id="578"/>
            <p14:sldId id="7632"/>
            <p14:sldId id="581"/>
            <p14:sldId id="7633"/>
            <p14:sldId id="584"/>
            <p14:sldId id="7634"/>
            <p14:sldId id="587"/>
            <p14:sldId id="7635"/>
            <p14:sldId id="590"/>
            <p14:sldId id="7636"/>
            <p14:sldId id="593"/>
            <p14:sldId id="7637"/>
            <p14:sldId id="596"/>
            <p14:sldId id="7638"/>
            <p14:sldId id="7670"/>
          </p14:sldIdLst>
        </p14:section>
        <p14:section name="(القيامة) سبع قطع لباكر - المجد والعظمة للإله" id="{0D4A51F9-2CBC-4DB3-8764-00D5D185E9D3}">
          <p14:sldIdLst>
            <p14:sldId id="7639"/>
            <p14:sldId id="7640"/>
            <p14:sldId id="599"/>
            <p14:sldId id="7641"/>
            <p14:sldId id="602"/>
            <p14:sldId id="7642"/>
            <p14:sldId id="605"/>
            <p14:sldId id="7643"/>
            <p14:sldId id="7644"/>
            <p14:sldId id="608"/>
            <p14:sldId id="7645"/>
            <p14:sldId id="611"/>
            <p14:sldId id="7646"/>
            <p14:sldId id="614"/>
            <p14:sldId id="7647"/>
            <p14:sldId id="7648"/>
            <p14:sldId id="617"/>
            <p14:sldId id="7649"/>
            <p14:sldId id="620"/>
            <p14:sldId id="7650"/>
            <p14:sldId id="623"/>
            <p14:sldId id="7651"/>
            <p14:sldId id="626"/>
            <p14:sldId id="7652"/>
            <p14:sldId id="629"/>
            <p14:sldId id="7653"/>
            <p14:sldId id="632"/>
            <p14:sldId id="7654"/>
            <p14:sldId id="7655"/>
            <p14:sldId id="635"/>
            <p14:sldId id="7656"/>
            <p14:sldId id="638"/>
            <p14:sldId id="7657"/>
            <p14:sldId id="641"/>
            <p14:sldId id="7658"/>
            <p14:sldId id="7659"/>
            <p14:sldId id="644"/>
            <p14:sldId id="7660"/>
            <p14:sldId id="647"/>
            <p14:sldId id="7661"/>
            <p14:sldId id="650"/>
            <p14:sldId id="7662"/>
            <p14:sldId id="7663"/>
            <p14:sldId id="653"/>
            <p14:sldId id="7664"/>
            <p14:sldId id="656"/>
            <p14:sldId id="7665"/>
            <p14:sldId id="659"/>
            <p14:sldId id="7666"/>
            <p14:sldId id="662"/>
            <p14:sldId id="7669"/>
          </p14:sldIdLst>
        </p14:section>
        <p14:section name="(القيامة) مديح للتوزيع - أنا افتح فمي و أتكلم" id="{41289D73-8401-47A3-BC9E-30C25C21967A}">
          <p14:sldIdLst>
            <p14:sldId id="7667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349"/>
            <p14:sldId id="1954"/>
            <p14:sldId id="1955"/>
            <p14:sldId id="1956"/>
            <p14:sldId id="7668"/>
          </p14:sldIdLst>
        </p14:section>
        <p14:section name="(الخماسين) الاسبوع الأول - أبدأ باسم الله القدوس" id="{E652151D-56BC-4E03-935C-6CB473E64AC9}">
          <p14:sldIdLst>
            <p14:sldId id="7691"/>
            <p14:sldId id="7692"/>
            <p14:sldId id="7693"/>
            <p14:sldId id="7694"/>
            <p14:sldId id="7695"/>
            <p14:sldId id="7696"/>
            <p14:sldId id="7697"/>
            <p14:sldId id="7698"/>
            <p14:sldId id="7699"/>
            <p14:sldId id="7700"/>
            <p14:sldId id="7701"/>
            <p14:sldId id="7702"/>
            <p14:sldId id="7703"/>
            <p14:sldId id="7704"/>
            <p14:sldId id="7705"/>
            <p14:sldId id="7706"/>
            <p14:sldId id="7707"/>
            <p14:sldId id="7708"/>
            <p14:sldId id="7709"/>
            <p14:sldId id="7710"/>
            <p14:sldId id="7711"/>
            <p14:sldId id="7712"/>
            <p14:sldId id="7713"/>
            <p14:sldId id="7714"/>
            <p14:sldId id="7715"/>
            <p14:sldId id="7716"/>
            <p14:sldId id="7717"/>
            <p14:sldId id="7718"/>
            <p14:sldId id="7719"/>
            <p14:sldId id="7720"/>
            <p14:sldId id="7721"/>
            <p14:sldId id="7798"/>
          </p14:sldIdLst>
        </p14:section>
        <p14:section name="(الخماسين) الاسبوع الثاني - أنا أفتح فمي بمجد الله" id="{12A7A1D0-EC34-4F91-93B4-77F40C22A4E0}">
          <p14:sldIdLst>
            <p14:sldId id="7722"/>
            <p14:sldId id="7723"/>
            <p14:sldId id="7724"/>
            <p14:sldId id="7725"/>
            <p14:sldId id="7726"/>
            <p14:sldId id="7727"/>
            <p14:sldId id="7728"/>
            <p14:sldId id="7729"/>
            <p14:sldId id="7730"/>
            <p14:sldId id="7731"/>
            <p14:sldId id="7732"/>
            <p14:sldId id="7733"/>
            <p14:sldId id="7734"/>
            <p14:sldId id="7735"/>
            <p14:sldId id="7736"/>
            <p14:sldId id="7737"/>
            <p14:sldId id="7738"/>
            <p14:sldId id="7739"/>
            <p14:sldId id="7740"/>
          </p14:sldIdLst>
        </p14:section>
        <p14:section name="(الخماسين) الاسبوع الثالث - المجد يليق والأكرام" id="{CCFAA7F8-17F8-4620-BE25-841890829953}">
          <p14:sldIdLst>
            <p14:sldId id="7741"/>
            <p14:sldId id="7742"/>
            <p14:sldId id="7743"/>
            <p14:sldId id="7744"/>
            <p14:sldId id="7745"/>
            <p14:sldId id="7746"/>
            <p14:sldId id="7747"/>
            <p14:sldId id="7748"/>
            <p14:sldId id="7749"/>
            <p14:sldId id="7750"/>
            <p14:sldId id="7751"/>
            <p14:sldId id="7752"/>
            <p14:sldId id="7753"/>
            <p14:sldId id="7754"/>
            <p14:sldId id="7755"/>
            <p14:sldId id="7756"/>
            <p14:sldId id="7757"/>
            <p14:sldId id="7758"/>
            <p14:sldId id="7759"/>
            <p14:sldId id="7760"/>
            <p14:sldId id="7761"/>
            <p14:sldId id="7762"/>
            <p14:sldId id="7763"/>
            <p14:sldId id="7764"/>
            <p14:sldId id="7765"/>
            <p14:sldId id="7766"/>
            <p14:sldId id="7767"/>
            <p14:sldId id="7768"/>
            <p14:sldId id="7769"/>
            <p14:sldId id="7770"/>
            <p14:sldId id="7771"/>
            <p14:sldId id="7772"/>
            <p14:sldId id="7773"/>
            <p14:sldId id="7774"/>
            <p14:sldId id="7775"/>
            <p14:sldId id="7776"/>
            <p14:sldId id="7777"/>
            <p14:sldId id="7778"/>
            <p14:sldId id="7779"/>
            <p14:sldId id="7780"/>
            <p14:sldId id="7781"/>
            <p14:sldId id="7782"/>
            <p14:sldId id="7783"/>
            <p14:sldId id="7784"/>
            <p14:sldId id="7785"/>
            <p14:sldId id="7786"/>
            <p14:sldId id="7787"/>
            <p14:sldId id="7788"/>
            <p14:sldId id="7789"/>
            <p14:sldId id="7790"/>
            <p14:sldId id="7791"/>
            <p14:sldId id="7792"/>
            <p14:sldId id="7793"/>
            <p14:sldId id="7794"/>
            <p14:sldId id="7795"/>
            <p14:sldId id="7796"/>
            <p14:sldId id="7797"/>
          </p14:sldIdLst>
        </p14:section>
        <p14:section name="(الخماسين) الاسبوع الرابع - أنا أفتح فمي واتكلم" id="{6896F5AC-12DD-450D-A6A9-E7A0FC24A7D1}">
          <p14:sldIdLst>
            <p14:sldId id="6681"/>
            <p14:sldId id="6682"/>
            <p14:sldId id="6683"/>
            <p14:sldId id="6684"/>
            <p14:sldId id="6685"/>
            <p14:sldId id="6686"/>
            <p14:sldId id="6687"/>
            <p14:sldId id="6688"/>
            <p14:sldId id="6689"/>
            <p14:sldId id="6690"/>
            <p14:sldId id="6691"/>
            <p14:sldId id="6692"/>
            <p14:sldId id="6693"/>
            <p14:sldId id="6694"/>
            <p14:sldId id="6695"/>
            <p14:sldId id="6696"/>
            <p14:sldId id="6697"/>
            <p14:sldId id="6698"/>
            <p14:sldId id="6699"/>
            <p14:sldId id="6700"/>
            <p14:sldId id="6701"/>
            <p14:sldId id="6702"/>
            <p14:sldId id="6703"/>
            <p14:sldId id="6704"/>
            <p14:sldId id="6705"/>
            <p14:sldId id="6706"/>
            <p14:sldId id="6707"/>
            <p14:sldId id="6708"/>
            <p14:sldId id="6709"/>
            <p14:sldId id="6710"/>
            <p14:sldId id="6711"/>
            <p14:sldId id="6712"/>
            <p14:sldId id="6713"/>
            <p14:sldId id="6714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6715"/>
          </p14:sldIdLst>
        </p14:section>
        <p14:section name="(الخماسين) الاسبوع الخامس - أبدى باسم الله القدوس" id="{F0F8F790-9F1B-48CC-B4CF-E7411C57B0C8}">
          <p14:sldIdLst>
            <p14:sldId id="6749"/>
            <p14:sldId id="6750"/>
            <p14:sldId id="6751"/>
            <p14:sldId id="6752"/>
            <p14:sldId id="6753"/>
            <p14:sldId id="6754"/>
            <p14:sldId id="6755"/>
            <p14:sldId id="6756"/>
            <p14:sldId id="6757"/>
            <p14:sldId id="6758"/>
            <p14:sldId id="6759"/>
            <p14:sldId id="6760"/>
            <p14:sldId id="6761"/>
            <p14:sldId id="6762"/>
            <p14:sldId id="6763"/>
            <p14:sldId id="6764"/>
            <p14:sldId id="6765"/>
            <p14:sldId id="6766"/>
            <p14:sldId id="6767"/>
            <p14:sldId id="6768"/>
            <p14:sldId id="6769"/>
            <p14:sldId id="6770"/>
            <p14:sldId id="6771"/>
            <p14:sldId id="6772"/>
            <p14:sldId id="6773"/>
            <p14:sldId id="6774"/>
            <p14:sldId id="6775"/>
            <p14:sldId id="6776"/>
            <p14:sldId id="6777"/>
            <p14:sldId id="6778"/>
            <p14:sldId id="6779"/>
            <p14:sldId id="6780"/>
            <p14:sldId id="6781"/>
            <p14:sldId id="6782"/>
            <p14:sldId id="6783"/>
            <p14:sldId id="6784"/>
            <p14:sldId id="6785"/>
            <p14:sldId id="6786"/>
            <p14:sldId id="6787"/>
            <p14:sldId id="6788"/>
            <p14:sldId id="6789"/>
            <p14:sldId id="6790"/>
            <p14:sldId id="6791"/>
            <p14:sldId id="6792"/>
            <p14:sldId id="6793"/>
            <p14:sldId id="6794"/>
            <p14:sldId id="6795"/>
            <p14:sldId id="6796"/>
            <p14:sldId id="6797"/>
            <p14:sldId id="6798"/>
            <p14:sldId id="319"/>
            <p14:sldId id="323"/>
            <p14:sldId id="6799"/>
            <p14:sldId id="6800"/>
            <p14:sldId id="6801"/>
            <p14:sldId id="322"/>
            <p14:sldId id="6802"/>
            <p14:sldId id="6803"/>
            <p14:sldId id="6804"/>
            <p14:sldId id="328"/>
            <p14:sldId id="329"/>
          </p14:sldIdLst>
        </p14:section>
        <p14:section name="(الخماسين) الاسبوع السادس - أنا أفتح فاي وأخبركم" id="{852F6F54-9767-4FF5-B8C5-8BE0B6729F8D}">
          <p14:sldIdLst>
            <p14:sldId id="6805"/>
            <p14:sldId id="7378"/>
            <p14:sldId id="7379"/>
            <p14:sldId id="7380"/>
            <p14:sldId id="7547"/>
            <p14:sldId id="6815"/>
            <p14:sldId id="6816"/>
            <p14:sldId id="6817"/>
            <p14:sldId id="6818"/>
            <p14:sldId id="6819"/>
            <p14:sldId id="6820"/>
            <p14:sldId id="6821"/>
            <p14:sldId id="6822"/>
            <p14:sldId id="6823"/>
            <p14:sldId id="6824"/>
            <p14:sldId id="6825"/>
            <p14:sldId id="6826"/>
            <p14:sldId id="6827"/>
            <p14:sldId id="6828"/>
            <p14:sldId id="6829"/>
            <p14:sldId id="6830"/>
            <p14:sldId id="6831"/>
            <p14:sldId id="6832"/>
            <p14:sldId id="6833"/>
            <p14:sldId id="6834"/>
          </p14:sldIdLst>
        </p14:section>
        <p14:section name="(الخماسين) عيد الصعود - المجد لله والأكرام" id="{0B00A682-598E-42FA-9F88-D72EAFF6E783}">
          <p14:sldIdLst/>
        </p14:section>
        <p14:section name="(الخماسين) عيد العنصرة - المجد لله القدوس" id="{C028FF9B-09C1-42E1-90E0-2C45A634BAF0}">
          <p14:sldIdLst/>
        </p14:section>
        <p14:section name="الباب الثاني" id="{E9ED8CBA-74AF-4903-9BE7-83949A2E6042}">
          <p14:sldIdLst>
            <p14:sldId id="6839"/>
          </p14:sldIdLst>
        </p14:section>
        <p14:section name="أبادير وإيرائي اخته" id="{418E980F-1BC4-40C4-AED7-1DE2566AF0A8}">
          <p14:sldIdLst>
            <p14:sldId id="6875"/>
            <p14:sldId id="6876"/>
            <p14:sldId id="6877"/>
            <p14:sldId id="6878"/>
            <p14:sldId id="6879"/>
            <p14:sldId id="6880"/>
            <p14:sldId id="6881"/>
            <p14:sldId id="6882"/>
            <p14:sldId id="6883"/>
            <p14:sldId id="6884"/>
            <p14:sldId id="6885"/>
            <p14:sldId id="6886"/>
            <p14:sldId id="6887"/>
            <p14:sldId id="6888"/>
            <p14:sldId id="6889"/>
            <p14:sldId id="6890"/>
            <p14:sldId id="6891"/>
            <p14:sldId id="6892"/>
            <p14:sldId id="6893"/>
            <p14:sldId id="6894"/>
            <p14:sldId id="6895"/>
            <p14:sldId id="6896"/>
            <p14:sldId id="6897"/>
            <p14:sldId id="6898"/>
            <p14:sldId id="6910"/>
          </p14:sldIdLst>
        </p14:section>
        <p14:section name="أبا اسخيرون القليني" id="{21D2DCA4-5857-4F13-886C-A79FCE9F45CF}">
          <p14:sldIdLst>
            <p14:sldId id="6911"/>
            <p14:sldId id="6912"/>
            <p14:sldId id="6913"/>
            <p14:sldId id="6914"/>
            <p14:sldId id="6915"/>
            <p14:sldId id="6916"/>
            <p14:sldId id="6917"/>
            <p14:sldId id="6918"/>
            <p14:sldId id="6919"/>
            <p14:sldId id="6920"/>
            <p14:sldId id="6921"/>
            <p14:sldId id="6922"/>
          </p14:sldIdLst>
        </p14:section>
        <p14:section name="أباكراجون البتانوني" id="{C6670786-A976-4B52-868E-171137C94BF0}">
          <p14:sldIdLst>
            <p14:sldId id="6923"/>
            <p14:sldId id="6924"/>
            <p14:sldId id="6925"/>
            <p14:sldId id="6926"/>
            <p14:sldId id="6927"/>
            <p14:sldId id="6928"/>
            <p14:sldId id="6929"/>
            <p14:sldId id="6930"/>
            <p14:sldId id="6935"/>
            <p14:sldId id="6936"/>
            <p14:sldId id="6937"/>
            <p14:sldId id="6938"/>
            <p14:sldId id="6931"/>
            <p14:sldId id="6932"/>
            <p14:sldId id="6933"/>
            <p14:sldId id="6934"/>
          </p14:sldIdLst>
        </p14:section>
        <p14:section name="اباكير و يوحنا" id="{94B1CF6F-400F-4EBB-BEB3-7561B8B79E22}">
          <p14:sldIdLst>
            <p14:sldId id="6939"/>
            <p14:sldId id="6940"/>
            <p14:sldId id="6941"/>
            <p14:sldId id="6942"/>
            <p14:sldId id="6943"/>
            <p14:sldId id="6944"/>
            <p14:sldId id="6945"/>
            <p14:sldId id="6946"/>
            <p14:sldId id="6947"/>
            <p14:sldId id="6948"/>
            <p14:sldId id="6949"/>
            <p14:sldId id="6953"/>
            <p14:sldId id="6954"/>
            <p14:sldId id="6950"/>
            <p14:sldId id="6951"/>
            <p14:sldId id="6952"/>
            <p14:sldId id="6955"/>
          </p14:sldIdLst>
        </p14:section>
        <p14:section name="أبانوب النهيسي" id="{B7505EB8-9095-443D-8AB4-76B429FB6882}">
          <p14:sldIdLst>
            <p14:sldId id="6956"/>
            <p14:sldId id="6957"/>
            <p14:sldId id="6958"/>
            <p14:sldId id="6959"/>
            <p14:sldId id="6960"/>
            <p14:sldId id="6961"/>
            <p14:sldId id="6962"/>
            <p14:sldId id="6963"/>
            <p14:sldId id="6964"/>
            <p14:sldId id="6965"/>
            <p14:sldId id="6966"/>
            <p14:sldId id="6967"/>
            <p14:sldId id="6968"/>
            <p14:sldId id="6969"/>
            <p14:sldId id="6970"/>
            <p14:sldId id="6971"/>
          </p14:sldIdLst>
        </p14:section>
        <p14:section name="الأنبا إبرآم أسقف الفيوم" id="{76A5C39E-E378-49E4-A1B3-3C3C6AD0FC45}">
          <p14:sldIdLst>
            <p14:sldId id="6973"/>
            <p14:sldId id="6974"/>
            <p14:sldId id="6975"/>
            <p14:sldId id="6976"/>
            <p14:sldId id="6977"/>
            <p14:sldId id="6978"/>
            <p14:sldId id="6979"/>
            <p14:sldId id="6980"/>
            <p14:sldId id="6981"/>
            <p14:sldId id="6982"/>
            <p14:sldId id="6983"/>
            <p14:sldId id="6984"/>
            <p14:sldId id="6985"/>
            <p14:sldId id="6986"/>
            <p14:sldId id="6987"/>
            <p14:sldId id="6988"/>
            <p14:sldId id="6989"/>
            <p14:sldId id="6990"/>
            <p14:sldId id="6991"/>
            <p14:sldId id="6992"/>
          </p14:sldIdLst>
        </p14:section>
        <p14:section name="القمص ابراهيم البسيط" id="{EC6CEE3E-0C3F-4410-923F-4BFEBFAA87CD}">
          <p14:sldIdLst>
            <p14:sldId id="6993"/>
            <p14:sldId id="7012"/>
            <p14:sldId id="7013"/>
            <p14:sldId id="7014"/>
            <p14:sldId id="7015"/>
            <p14:sldId id="7016"/>
            <p14:sldId id="7017"/>
            <p14:sldId id="7018"/>
            <p14:sldId id="7019"/>
            <p14:sldId id="7011"/>
          </p14:sldIdLst>
        </p14:section>
        <p14:section name="الأنبا أبوللو والأنبا أبيب" id="{15F37CDF-162E-4235-B0CD-3EC560293C8F}">
          <p14:sldIdLst>
            <p14:sldId id="7020"/>
            <p14:sldId id="7021"/>
            <p14:sldId id="7022"/>
            <p14:sldId id="7023"/>
            <p14:sldId id="7024"/>
            <p14:sldId id="7037"/>
            <p14:sldId id="7038"/>
            <p14:sldId id="7039"/>
            <p14:sldId id="7040"/>
            <p14:sldId id="7041"/>
            <p14:sldId id="7042"/>
            <p14:sldId id="7043"/>
            <p14:sldId id="7044"/>
            <p14:sldId id="7045"/>
            <p14:sldId id="7046"/>
            <p14:sldId id="7047"/>
            <p14:sldId id="7048"/>
            <p14:sldId id="7049"/>
            <p14:sldId id="7050"/>
          </p14:sldIdLst>
        </p14:section>
        <p14:section name="القديسة بركسيا" id="{713E38EC-7043-46DD-9D08-0B816BE65A07}">
          <p14:sldIdLst/>
        </p14:section>
        <p14:section name="الشهيد مارجرجس الروماني" id="{FFF1B9FE-C89C-4F56-85B7-F375461AEA62}">
          <p14:sldIdLst>
            <p14:sldId id="7360"/>
            <p14:sldId id="7361"/>
            <p14:sldId id="7362"/>
            <p14:sldId id="7363"/>
            <p14:sldId id="7364"/>
            <p14:sldId id="7365"/>
            <p14:sldId id="7366"/>
            <p14:sldId id="7367"/>
            <p14:sldId id="7368"/>
            <p14:sldId id="7375"/>
            <p14:sldId id="7376"/>
            <p14:sldId id="7377"/>
          </p14:sldIdLst>
        </p14:section>
        <p14:section name="القديس لوقا الانجيلي" id="{50EEB170-6F56-438C-943C-B8B3136DBB6A}">
          <p14:sldIdLst>
            <p14:sldId id="7322"/>
            <p14:sldId id="7323"/>
            <p14:sldId id="7324"/>
            <p14:sldId id="7325"/>
            <p14:sldId id="7326"/>
            <p14:sldId id="7327"/>
            <p14:sldId id="7328"/>
            <p14:sldId id="7329"/>
            <p14:sldId id="7330"/>
            <p14:sldId id="7331"/>
            <p14:sldId id="7332"/>
            <p14:sldId id="7333"/>
            <p14:sldId id="7334"/>
            <p14:sldId id="7335"/>
            <p14:sldId id="7337"/>
            <p14:sldId id="7338"/>
            <p14:sldId id="7339"/>
            <p14:sldId id="7340"/>
          </p14:sldIdLst>
        </p14:section>
        <p14:section name="القديس مارمرقس الرسول" id="{D4872368-E5CE-4B87-A314-70582CB26D33}">
          <p14:sldIdLst>
            <p14:sldId id="7341"/>
            <p14:sldId id="7342"/>
            <p14:sldId id="7343"/>
            <p14:sldId id="7344"/>
            <p14:sldId id="7345"/>
            <p14:sldId id="7346"/>
            <p14:sldId id="7347"/>
            <p14:sldId id="7348"/>
            <p14:sldId id="7349"/>
            <p14:sldId id="7350"/>
            <p14:sldId id="7351"/>
            <p14:sldId id="7352"/>
            <p14:sldId id="7353"/>
            <p14:sldId id="7354"/>
            <p14:sldId id="7359"/>
            <p14:sldId id="7355"/>
            <p14:sldId id="7356"/>
            <p14:sldId id="7357"/>
            <p14:sldId id="7358"/>
          </p14:sldIdLst>
        </p14:section>
        <p14:section name="العذراء مريم" id="{BC31EDAD-70A8-41AD-8F09-30FB6E612B63}">
          <p14:sldIdLst>
            <p14:sldId id="6645"/>
            <p14:sldId id="6646"/>
            <p14:sldId id="6647"/>
            <p14:sldId id="6648"/>
            <p14:sldId id="6649"/>
            <p14:sldId id="6650"/>
            <p14:sldId id="6651"/>
            <p14:sldId id="6652"/>
            <p14:sldId id="6653"/>
            <p14:sldId id="6654"/>
            <p14:sldId id="6655"/>
            <p14:sldId id="6656"/>
            <p14:sldId id="6657"/>
            <p14:sldId id="6658"/>
            <p14:sldId id="6659"/>
            <p14:sldId id="6660"/>
            <p14:sldId id="7318"/>
            <p14:sldId id="7321"/>
            <p14:sldId id="7320"/>
          </p14:sldIdLst>
        </p14:section>
        <p14:section name="الملاك ميخائيل" id="{12793581-7FD0-4EE7-B903-2943F410A5D2}">
          <p14:sldIdLst>
            <p14:sldId id="6899"/>
            <p14:sldId id="6900"/>
            <p14:sldId id="6901"/>
            <p14:sldId id="6902"/>
            <p14:sldId id="6903"/>
            <p14:sldId id="6904"/>
            <p14:sldId id="6905"/>
            <p14:sldId id="6906"/>
            <p14:sldId id="6907"/>
            <p14:sldId id="6908"/>
            <p14:sldId id="6909"/>
            <p14:sldId id="6972"/>
          </p14:sldIdLst>
        </p14:section>
        <p14:section name="الباب الثالث" id="{E5B98BC1-9C9D-42EC-BB16-E848179FB9DC}">
          <p14:sldIdLst>
            <p14:sldId id="6840"/>
          </p14:sldIdLst>
        </p14:section>
        <p14:section name="رحلة الصوم الكبير" id="{11755A37-6BDF-4E72-9537-F39867C5BB7D}">
          <p14:sldIdLst>
            <p14:sldId id="7671"/>
            <p14:sldId id="7672"/>
            <p14:sldId id="7673"/>
            <p14:sldId id="7674"/>
            <p14:sldId id="7675"/>
            <p14:sldId id="7676"/>
          </p14:sldIdLst>
        </p14:section>
        <p14:section name="عند شق الفجر باكر" id="{D4859CD1-25CE-465C-846E-A0311D24DB66}">
          <p14:sldIdLst>
            <p14:sldId id="6841"/>
            <p14:sldId id="6842"/>
            <p14:sldId id="6843"/>
            <p14:sldId id="6844"/>
            <p14:sldId id="6845"/>
            <p14:sldId id="6846"/>
            <p14:sldId id="6847"/>
            <p14:sldId id="6848"/>
            <p14:sldId id="6849"/>
            <p14:sldId id="6850"/>
            <p14:sldId id="6851"/>
            <p14:sldId id="6852"/>
            <p14:sldId id="6853"/>
            <p14:sldId id="6854"/>
            <p14:sldId id="6855"/>
            <p14:sldId id="6856"/>
            <p14:sldId id="6857"/>
            <p14:sldId id="6858"/>
            <p14:sldId id="6859"/>
            <p14:sldId id="6860"/>
            <p14:sldId id="6861"/>
            <p14:sldId id="6862"/>
            <p14:sldId id="6863"/>
            <p14:sldId id="6864"/>
            <p14:sldId id="6865"/>
            <p14:sldId id="6866"/>
            <p14:sldId id="6867"/>
            <p14:sldId id="6868"/>
            <p14:sldId id="6869"/>
            <p14:sldId id="6870"/>
            <p14:sldId id="6871"/>
            <p14:sldId id="6872"/>
            <p14:sldId id="6873"/>
          </p14:sldIdLst>
        </p14:section>
        <p14:section name="قام حقا" id="{4615B620-F94D-4CAD-843A-EB32E8369AAB}">
          <p14:sldIdLst>
            <p14:sldId id="7677"/>
            <p14:sldId id="7678"/>
            <p14:sldId id="7679"/>
            <p14:sldId id="7680"/>
            <p14:sldId id="7681"/>
            <p14:sldId id="7682"/>
            <p14:sldId id="7683"/>
            <p14:sldId id="7684"/>
            <p14:sldId id="7685"/>
            <p14:sldId id="7686"/>
            <p14:sldId id="7687"/>
            <p14:sldId id="7688"/>
            <p14:sldId id="7689"/>
            <p14:sldId id="7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017"/>
    <a:srgbClr val="021019"/>
    <a:srgbClr val="006600"/>
    <a:srgbClr val="D4AF37"/>
    <a:srgbClr val="F1D217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41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87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13.xml"/><Relationship Id="rId21" Type="http://schemas.openxmlformats.org/officeDocument/2006/relationships/slide" Target="slides/slide12.xml"/><Relationship Id="rId170" Type="http://schemas.openxmlformats.org/officeDocument/2006/relationships/slide" Target="slides/slide161.xml"/><Relationship Id="rId268" Type="http://schemas.openxmlformats.org/officeDocument/2006/relationships/slide" Target="slides/slide259.xml"/><Relationship Id="rId475" Type="http://schemas.openxmlformats.org/officeDocument/2006/relationships/slide" Target="slides/slide466.xml"/><Relationship Id="rId682" Type="http://schemas.openxmlformats.org/officeDocument/2006/relationships/slide" Target="slides/slide673.xml"/><Relationship Id="rId128" Type="http://schemas.openxmlformats.org/officeDocument/2006/relationships/slide" Target="slides/slide119.xml"/><Relationship Id="rId335" Type="http://schemas.openxmlformats.org/officeDocument/2006/relationships/slide" Target="slides/slide326.xml"/><Relationship Id="rId542" Type="http://schemas.openxmlformats.org/officeDocument/2006/relationships/slide" Target="slides/slide533.xml"/><Relationship Id="rId987" Type="http://schemas.openxmlformats.org/officeDocument/2006/relationships/slide" Target="slides/slide978.xml"/><Relationship Id="rId1172" Type="http://schemas.openxmlformats.org/officeDocument/2006/relationships/slide" Target="slides/slide1163.xml"/><Relationship Id="rId402" Type="http://schemas.openxmlformats.org/officeDocument/2006/relationships/slide" Target="slides/slide393.xml"/><Relationship Id="rId847" Type="http://schemas.openxmlformats.org/officeDocument/2006/relationships/slide" Target="slides/slide838.xml"/><Relationship Id="rId1032" Type="http://schemas.openxmlformats.org/officeDocument/2006/relationships/slide" Target="slides/slide1023.xml"/><Relationship Id="rId1477" Type="http://schemas.openxmlformats.org/officeDocument/2006/relationships/slide" Target="slides/slide1468.xml"/><Relationship Id="rId707" Type="http://schemas.openxmlformats.org/officeDocument/2006/relationships/slide" Target="slides/slide698.xml"/><Relationship Id="rId914" Type="http://schemas.openxmlformats.org/officeDocument/2006/relationships/slide" Target="slides/slide905.xml"/><Relationship Id="rId1337" Type="http://schemas.openxmlformats.org/officeDocument/2006/relationships/slide" Target="slides/slide1328.xml"/><Relationship Id="rId1544" Type="http://schemas.openxmlformats.org/officeDocument/2006/relationships/slide" Target="slides/slide1535.xml"/><Relationship Id="rId43" Type="http://schemas.openxmlformats.org/officeDocument/2006/relationships/slide" Target="slides/slide34.xml"/><Relationship Id="rId1404" Type="http://schemas.openxmlformats.org/officeDocument/2006/relationships/slide" Target="slides/slide1395.xml"/><Relationship Id="rId192" Type="http://schemas.openxmlformats.org/officeDocument/2006/relationships/slide" Target="slides/slide183.xml"/><Relationship Id="rId497" Type="http://schemas.openxmlformats.org/officeDocument/2006/relationships/slide" Target="slides/slide488.xml"/><Relationship Id="rId357" Type="http://schemas.openxmlformats.org/officeDocument/2006/relationships/slide" Target="slides/slide348.xml"/><Relationship Id="rId1194" Type="http://schemas.openxmlformats.org/officeDocument/2006/relationships/slide" Target="slides/slide1185.xml"/><Relationship Id="rId217" Type="http://schemas.openxmlformats.org/officeDocument/2006/relationships/slide" Target="slides/slide208.xml"/><Relationship Id="rId564" Type="http://schemas.openxmlformats.org/officeDocument/2006/relationships/slide" Target="slides/slide555.xml"/><Relationship Id="rId771" Type="http://schemas.openxmlformats.org/officeDocument/2006/relationships/slide" Target="slides/slide762.xml"/><Relationship Id="rId869" Type="http://schemas.openxmlformats.org/officeDocument/2006/relationships/slide" Target="slides/slide860.xml"/><Relationship Id="rId1499" Type="http://schemas.openxmlformats.org/officeDocument/2006/relationships/slide" Target="slides/slide1490.xml"/><Relationship Id="rId424" Type="http://schemas.openxmlformats.org/officeDocument/2006/relationships/slide" Target="slides/slide415.xml"/><Relationship Id="rId631" Type="http://schemas.openxmlformats.org/officeDocument/2006/relationships/slide" Target="slides/slide622.xml"/><Relationship Id="rId729" Type="http://schemas.openxmlformats.org/officeDocument/2006/relationships/slide" Target="slides/slide720.xml"/><Relationship Id="rId1054" Type="http://schemas.openxmlformats.org/officeDocument/2006/relationships/slide" Target="slides/slide1045.xml"/><Relationship Id="rId1261" Type="http://schemas.openxmlformats.org/officeDocument/2006/relationships/slide" Target="slides/slide1252.xml"/><Relationship Id="rId1359" Type="http://schemas.openxmlformats.org/officeDocument/2006/relationships/slide" Target="slides/slide1350.xml"/><Relationship Id="rId936" Type="http://schemas.openxmlformats.org/officeDocument/2006/relationships/slide" Target="slides/slide927.xml"/><Relationship Id="rId1121" Type="http://schemas.openxmlformats.org/officeDocument/2006/relationships/slide" Target="slides/slide1112.xml"/><Relationship Id="rId1219" Type="http://schemas.openxmlformats.org/officeDocument/2006/relationships/slide" Target="slides/slide1210.xml"/><Relationship Id="rId1566" Type="http://schemas.openxmlformats.org/officeDocument/2006/relationships/slide" Target="slides/slide1557.xml"/><Relationship Id="rId65" Type="http://schemas.openxmlformats.org/officeDocument/2006/relationships/slide" Target="slides/slide56.xml"/><Relationship Id="rId1426" Type="http://schemas.openxmlformats.org/officeDocument/2006/relationships/slide" Target="slides/slide1417.xml"/><Relationship Id="rId281" Type="http://schemas.openxmlformats.org/officeDocument/2006/relationships/slide" Target="slides/slide272.xml"/><Relationship Id="rId141" Type="http://schemas.openxmlformats.org/officeDocument/2006/relationships/slide" Target="slides/slide132.xml"/><Relationship Id="rId379" Type="http://schemas.openxmlformats.org/officeDocument/2006/relationships/slide" Target="slides/slide370.xml"/><Relationship Id="rId586" Type="http://schemas.openxmlformats.org/officeDocument/2006/relationships/slide" Target="slides/slide577.xml"/><Relationship Id="rId793" Type="http://schemas.openxmlformats.org/officeDocument/2006/relationships/slide" Target="slides/slide784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30.xml"/><Relationship Id="rId446" Type="http://schemas.openxmlformats.org/officeDocument/2006/relationships/slide" Target="slides/slide437.xml"/><Relationship Id="rId653" Type="http://schemas.openxmlformats.org/officeDocument/2006/relationships/slide" Target="slides/slide644.xml"/><Relationship Id="rId1076" Type="http://schemas.openxmlformats.org/officeDocument/2006/relationships/slide" Target="slides/slide1067.xml"/><Relationship Id="rId1283" Type="http://schemas.openxmlformats.org/officeDocument/2006/relationships/slide" Target="slides/slide1274.xml"/><Relationship Id="rId1490" Type="http://schemas.openxmlformats.org/officeDocument/2006/relationships/slide" Target="slides/slide1481.xml"/><Relationship Id="rId306" Type="http://schemas.openxmlformats.org/officeDocument/2006/relationships/slide" Target="slides/slide297.xml"/><Relationship Id="rId860" Type="http://schemas.openxmlformats.org/officeDocument/2006/relationships/slide" Target="slides/slide851.xml"/><Relationship Id="rId958" Type="http://schemas.openxmlformats.org/officeDocument/2006/relationships/slide" Target="slides/slide949.xml"/><Relationship Id="rId1143" Type="http://schemas.openxmlformats.org/officeDocument/2006/relationships/slide" Target="slides/slide1134.xml"/><Relationship Id="rId1588" Type="http://schemas.openxmlformats.org/officeDocument/2006/relationships/slide" Target="slides/slide1579.xml"/><Relationship Id="rId87" Type="http://schemas.openxmlformats.org/officeDocument/2006/relationships/slide" Target="slides/slide78.xml"/><Relationship Id="rId513" Type="http://schemas.openxmlformats.org/officeDocument/2006/relationships/slide" Target="slides/slide504.xml"/><Relationship Id="rId720" Type="http://schemas.openxmlformats.org/officeDocument/2006/relationships/slide" Target="slides/slide711.xml"/><Relationship Id="rId818" Type="http://schemas.openxmlformats.org/officeDocument/2006/relationships/slide" Target="slides/slide809.xml"/><Relationship Id="rId1350" Type="http://schemas.openxmlformats.org/officeDocument/2006/relationships/slide" Target="slides/slide1341.xml"/><Relationship Id="rId1448" Type="http://schemas.openxmlformats.org/officeDocument/2006/relationships/slide" Target="slides/slide1439.xml"/><Relationship Id="rId1003" Type="http://schemas.openxmlformats.org/officeDocument/2006/relationships/slide" Target="slides/slide994.xml"/><Relationship Id="rId1210" Type="http://schemas.openxmlformats.org/officeDocument/2006/relationships/slide" Target="slides/slide1201.xml"/><Relationship Id="rId1308" Type="http://schemas.openxmlformats.org/officeDocument/2006/relationships/slide" Target="slides/slide1299.xml"/><Relationship Id="rId1515" Type="http://schemas.openxmlformats.org/officeDocument/2006/relationships/slide" Target="slides/slide1506.xml"/><Relationship Id="rId14" Type="http://schemas.openxmlformats.org/officeDocument/2006/relationships/slide" Target="slides/slide5.xml"/><Relationship Id="rId163" Type="http://schemas.openxmlformats.org/officeDocument/2006/relationships/slide" Target="slides/slide154.xml"/><Relationship Id="rId370" Type="http://schemas.openxmlformats.org/officeDocument/2006/relationships/slide" Target="slides/slide361.xml"/><Relationship Id="rId230" Type="http://schemas.openxmlformats.org/officeDocument/2006/relationships/slide" Target="slides/slide221.xml"/><Relationship Id="rId468" Type="http://schemas.openxmlformats.org/officeDocument/2006/relationships/slide" Target="slides/slide459.xml"/><Relationship Id="rId675" Type="http://schemas.openxmlformats.org/officeDocument/2006/relationships/slide" Target="slides/slide666.xml"/><Relationship Id="rId882" Type="http://schemas.openxmlformats.org/officeDocument/2006/relationships/slide" Target="slides/slide873.xml"/><Relationship Id="rId1098" Type="http://schemas.openxmlformats.org/officeDocument/2006/relationships/slide" Target="slides/slide1089.xml"/><Relationship Id="rId328" Type="http://schemas.openxmlformats.org/officeDocument/2006/relationships/slide" Target="slides/slide319.xml"/><Relationship Id="rId535" Type="http://schemas.openxmlformats.org/officeDocument/2006/relationships/slide" Target="slides/slide526.xml"/><Relationship Id="rId742" Type="http://schemas.openxmlformats.org/officeDocument/2006/relationships/slide" Target="slides/slide733.xml"/><Relationship Id="rId1165" Type="http://schemas.openxmlformats.org/officeDocument/2006/relationships/slide" Target="slides/slide1156.xml"/><Relationship Id="rId1372" Type="http://schemas.openxmlformats.org/officeDocument/2006/relationships/slide" Target="slides/slide1363.xml"/><Relationship Id="rId602" Type="http://schemas.openxmlformats.org/officeDocument/2006/relationships/slide" Target="slides/slide593.xml"/><Relationship Id="rId1025" Type="http://schemas.openxmlformats.org/officeDocument/2006/relationships/slide" Target="slides/slide1016.xml"/><Relationship Id="rId1232" Type="http://schemas.openxmlformats.org/officeDocument/2006/relationships/slide" Target="slides/slide1223.xml"/><Relationship Id="rId907" Type="http://schemas.openxmlformats.org/officeDocument/2006/relationships/slide" Target="slides/slide898.xml"/><Relationship Id="rId1537" Type="http://schemas.openxmlformats.org/officeDocument/2006/relationships/slide" Target="slides/slide1528.xml"/><Relationship Id="rId36" Type="http://schemas.openxmlformats.org/officeDocument/2006/relationships/slide" Target="slides/slide27.xml"/><Relationship Id="rId185" Type="http://schemas.openxmlformats.org/officeDocument/2006/relationships/slide" Target="slides/slide176.xml"/><Relationship Id="rId392" Type="http://schemas.openxmlformats.org/officeDocument/2006/relationships/slide" Target="slides/slide383.xml"/><Relationship Id="rId697" Type="http://schemas.openxmlformats.org/officeDocument/2006/relationships/slide" Target="slides/slide688.xml"/><Relationship Id="rId252" Type="http://schemas.openxmlformats.org/officeDocument/2006/relationships/slide" Target="slides/slide243.xml"/><Relationship Id="rId1187" Type="http://schemas.openxmlformats.org/officeDocument/2006/relationships/slide" Target="slides/slide1178.xml"/><Relationship Id="rId112" Type="http://schemas.openxmlformats.org/officeDocument/2006/relationships/slide" Target="slides/slide103.xml"/><Relationship Id="rId557" Type="http://schemas.openxmlformats.org/officeDocument/2006/relationships/slide" Target="slides/slide548.xml"/><Relationship Id="rId764" Type="http://schemas.openxmlformats.org/officeDocument/2006/relationships/slide" Target="slides/slide755.xml"/><Relationship Id="rId971" Type="http://schemas.openxmlformats.org/officeDocument/2006/relationships/slide" Target="slides/slide962.xml"/><Relationship Id="rId1394" Type="http://schemas.openxmlformats.org/officeDocument/2006/relationships/slide" Target="slides/slide1385.xml"/><Relationship Id="rId417" Type="http://schemas.openxmlformats.org/officeDocument/2006/relationships/slide" Target="slides/slide408.xml"/><Relationship Id="rId624" Type="http://schemas.openxmlformats.org/officeDocument/2006/relationships/slide" Target="slides/slide615.xml"/><Relationship Id="rId831" Type="http://schemas.openxmlformats.org/officeDocument/2006/relationships/slide" Target="slides/slide822.xml"/><Relationship Id="rId1047" Type="http://schemas.openxmlformats.org/officeDocument/2006/relationships/slide" Target="slides/slide1038.xml"/><Relationship Id="rId1254" Type="http://schemas.openxmlformats.org/officeDocument/2006/relationships/slide" Target="slides/slide1245.xml"/><Relationship Id="rId1461" Type="http://schemas.openxmlformats.org/officeDocument/2006/relationships/slide" Target="slides/slide1452.xml"/><Relationship Id="rId929" Type="http://schemas.openxmlformats.org/officeDocument/2006/relationships/slide" Target="slides/slide920.xml"/><Relationship Id="rId1114" Type="http://schemas.openxmlformats.org/officeDocument/2006/relationships/slide" Target="slides/slide1105.xml"/><Relationship Id="rId1321" Type="http://schemas.openxmlformats.org/officeDocument/2006/relationships/slide" Target="slides/slide1312.xml"/><Relationship Id="rId1559" Type="http://schemas.openxmlformats.org/officeDocument/2006/relationships/slide" Target="slides/slide1550.xml"/><Relationship Id="rId58" Type="http://schemas.openxmlformats.org/officeDocument/2006/relationships/slide" Target="slides/slide49.xml"/><Relationship Id="rId1419" Type="http://schemas.openxmlformats.org/officeDocument/2006/relationships/slide" Target="slides/slide1410.xml"/><Relationship Id="rId274" Type="http://schemas.openxmlformats.org/officeDocument/2006/relationships/slide" Target="slides/slide265.xml"/><Relationship Id="rId481" Type="http://schemas.openxmlformats.org/officeDocument/2006/relationships/slide" Target="slides/slide472.xml"/><Relationship Id="rId134" Type="http://schemas.openxmlformats.org/officeDocument/2006/relationships/slide" Target="slides/slide125.xml"/><Relationship Id="rId579" Type="http://schemas.openxmlformats.org/officeDocument/2006/relationships/slide" Target="slides/slide570.xml"/><Relationship Id="rId786" Type="http://schemas.openxmlformats.org/officeDocument/2006/relationships/slide" Target="slides/slide777.xml"/><Relationship Id="rId993" Type="http://schemas.openxmlformats.org/officeDocument/2006/relationships/slide" Target="slides/slide984.xml"/><Relationship Id="rId341" Type="http://schemas.openxmlformats.org/officeDocument/2006/relationships/slide" Target="slides/slide332.xml"/><Relationship Id="rId439" Type="http://schemas.openxmlformats.org/officeDocument/2006/relationships/slide" Target="slides/slide430.xml"/><Relationship Id="rId646" Type="http://schemas.openxmlformats.org/officeDocument/2006/relationships/slide" Target="slides/slide637.xml"/><Relationship Id="rId1069" Type="http://schemas.openxmlformats.org/officeDocument/2006/relationships/slide" Target="slides/slide1060.xml"/><Relationship Id="rId1276" Type="http://schemas.openxmlformats.org/officeDocument/2006/relationships/slide" Target="slides/slide1267.xml"/><Relationship Id="rId1483" Type="http://schemas.openxmlformats.org/officeDocument/2006/relationships/slide" Target="slides/slide1474.xml"/><Relationship Id="rId201" Type="http://schemas.openxmlformats.org/officeDocument/2006/relationships/slide" Target="slides/slide192.xml"/><Relationship Id="rId506" Type="http://schemas.openxmlformats.org/officeDocument/2006/relationships/slide" Target="slides/slide497.xml"/><Relationship Id="rId853" Type="http://schemas.openxmlformats.org/officeDocument/2006/relationships/slide" Target="slides/slide844.xml"/><Relationship Id="rId1136" Type="http://schemas.openxmlformats.org/officeDocument/2006/relationships/slide" Target="slides/slide1127.xml"/><Relationship Id="rId713" Type="http://schemas.openxmlformats.org/officeDocument/2006/relationships/slide" Target="slides/slide704.xml"/><Relationship Id="rId920" Type="http://schemas.openxmlformats.org/officeDocument/2006/relationships/slide" Target="slides/slide911.xml"/><Relationship Id="rId1343" Type="http://schemas.openxmlformats.org/officeDocument/2006/relationships/slide" Target="slides/slide1334.xml"/><Relationship Id="rId1550" Type="http://schemas.openxmlformats.org/officeDocument/2006/relationships/slide" Target="slides/slide1541.xml"/><Relationship Id="rId1203" Type="http://schemas.openxmlformats.org/officeDocument/2006/relationships/slide" Target="slides/slide1194.xml"/><Relationship Id="rId1410" Type="http://schemas.openxmlformats.org/officeDocument/2006/relationships/slide" Target="slides/slide1401.xml"/><Relationship Id="rId1508" Type="http://schemas.openxmlformats.org/officeDocument/2006/relationships/slide" Target="slides/slide1499.xml"/><Relationship Id="rId296" Type="http://schemas.openxmlformats.org/officeDocument/2006/relationships/slide" Target="slides/slide287.xml"/><Relationship Id="rId156" Type="http://schemas.openxmlformats.org/officeDocument/2006/relationships/slide" Target="slides/slide147.xml"/><Relationship Id="rId363" Type="http://schemas.openxmlformats.org/officeDocument/2006/relationships/slide" Target="slides/slide354.xml"/><Relationship Id="rId570" Type="http://schemas.openxmlformats.org/officeDocument/2006/relationships/slide" Target="slides/slide561.xml"/><Relationship Id="rId223" Type="http://schemas.openxmlformats.org/officeDocument/2006/relationships/slide" Target="slides/slide214.xml"/><Relationship Id="rId430" Type="http://schemas.openxmlformats.org/officeDocument/2006/relationships/slide" Target="slides/slide421.xml"/><Relationship Id="rId668" Type="http://schemas.openxmlformats.org/officeDocument/2006/relationships/slide" Target="slides/slide659.xml"/><Relationship Id="rId875" Type="http://schemas.openxmlformats.org/officeDocument/2006/relationships/slide" Target="slides/slide866.xml"/><Relationship Id="rId1060" Type="http://schemas.openxmlformats.org/officeDocument/2006/relationships/slide" Target="slides/slide1051.xml"/><Relationship Id="rId1298" Type="http://schemas.openxmlformats.org/officeDocument/2006/relationships/slide" Target="slides/slide1289.xml"/><Relationship Id="rId528" Type="http://schemas.openxmlformats.org/officeDocument/2006/relationships/slide" Target="slides/slide519.xml"/><Relationship Id="rId735" Type="http://schemas.openxmlformats.org/officeDocument/2006/relationships/slide" Target="slides/slide726.xml"/><Relationship Id="rId942" Type="http://schemas.openxmlformats.org/officeDocument/2006/relationships/slide" Target="slides/slide933.xml"/><Relationship Id="rId1158" Type="http://schemas.openxmlformats.org/officeDocument/2006/relationships/slide" Target="slides/slide1149.xml"/><Relationship Id="rId1365" Type="http://schemas.openxmlformats.org/officeDocument/2006/relationships/slide" Target="slides/slide1356.xml"/><Relationship Id="rId1572" Type="http://schemas.openxmlformats.org/officeDocument/2006/relationships/slide" Target="slides/slide1563.xml"/><Relationship Id="rId1018" Type="http://schemas.openxmlformats.org/officeDocument/2006/relationships/slide" Target="slides/slide1009.xml"/><Relationship Id="rId1225" Type="http://schemas.openxmlformats.org/officeDocument/2006/relationships/slide" Target="slides/slide1216.xml"/><Relationship Id="rId1432" Type="http://schemas.openxmlformats.org/officeDocument/2006/relationships/slide" Target="slides/slide1423.xml"/><Relationship Id="rId71" Type="http://schemas.openxmlformats.org/officeDocument/2006/relationships/slide" Target="slides/slide62.xml"/><Relationship Id="rId802" Type="http://schemas.openxmlformats.org/officeDocument/2006/relationships/slide" Target="slides/slide793.xml"/><Relationship Id="rId29" Type="http://schemas.openxmlformats.org/officeDocument/2006/relationships/slide" Target="slides/slide20.xml"/><Relationship Id="rId178" Type="http://schemas.openxmlformats.org/officeDocument/2006/relationships/slide" Target="slides/slide169.xml"/><Relationship Id="rId385" Type="http://schemas.openxmlformats.org/officeDocument/2006/relationships/slide" Target="slides/slide376.xml"/><Relationship Id="rId592" Type="http://schemas.openxmlformats.org/officeDocument/2006/relationships/slide" Target="slides/slide583.xml"/><Relationship Id="rId245" Type="http://schemas.openxmlformats.org/officeDocument/2006/relationships/slide" Target="slides/slide236.xml"/><Relationship Id="rId452" Type="http://schemas.openxmlformats.org/officeDocument/2006/relationships/slide" Target="slides/slide443.xml"/><Relationship Id="rId897" Type="http://schemas.openxmlformats.org/officeDocument/2006/relationships/slide" Target="slides/slide888.xml"/><Relationship Id="rId1082" Type="http://schemas.openxmlformats.org/officeDocument/2006/relationships/slide" Target="slides/slide1073.xml"/><Relationship Id="rId105" Type="http://schemas.openxmlformats.org/officeDocument/2006/relationships/slide" Target="slides/slide96.xml"/><Relationship Id="rId312" Type="http://schemas.openxmlformats.org/officeDocument/2006/relationships/slide" Target="slides/slide303.xml"/><Relationship Id="rId757" Type="http://schemas.openxmlformats.org/officeDocument/2006/relationships/slide" Target="slides/slide748.xml"/><Relationship Id="rId964" Type="http://schemas.openxmlformats.org/officeDocument/2006/relationships/slide" Target="slides/slide955.xml"/><Relationship Id="rId1387" Type="http://schemas.openxmlformats.org/officeDocument/2006/relationships/slide" Target="slides/slide1378.xml"/><Relationship Id="rId1594" Type="http://schemas.openxmlformats.org/officeDocument/2006/relationships/viewProps" Target="viewProps.xml"/><Relationship Id="rId93" Type="http://schemas.openxmlformats.org/officeDocument/2006/relationships/slide" Target="slides/slide84.xml"/><Relationship Id="rId617" Type="http://schemas.openxmlformats.org/officeDocument/2006/relationships/slide" Target="slides/slide608.xml"/><Relationship Id="rId824" Type="http://schemas.openxmlformats.org/officeDocument/2006/relationships/slide" Target="slides/slide815.xml"/><Relationship Id="rId1247" Type="http://schemas.openxmlformats.org/officeDocument/2006/relationships/slide" Target="slides/slide1238.xml"/><Relationship Id="rId1454" Type="http://schemas.openxmlformats.org/officeDocument/2006/relationships/slide" Target="slides/slide1445.xml"/><Relationship Id="rId1107" Type="http://schemas.openxmlformats.org/officeDocument/2006/relationships/slide" Target="slides/slide1098.xml"/><Relationship Id="rId1314" Type="http://schemas.openxmlformats.org/officeDocument/2006/relationships/slide" Target="slides/slide1305.xml"/><Relationship Id="rId1521" Type="http://schemas.openxmlformats.org/officeDocument/2006/relationships/slide" Target="slides/slide1512.xml"/><Relationship Id="rId20" Type="http://schemas.openxmlformats.org/officeDocument/2006/relationships/slide" Target="slides/slide11.xml"/><Relationship Id="rId267" Type="http://schemas.openxmlformats.org/officeDocument/2006/relationships/slide" Target="slides/slide258.xml"/><Relationship Id="rId474" Type="http://schemas.openxmlformats.org/officeDocument/2006/relationships/slide" Target="slides/slide465.xml"/><Relationship Id="rId127" Type="http://schemas.openxmlformats.org/officeDocument/2006/relationships/slide" Target="slides/slide118.xml"/><Relationship Id="rId681" Type="http://schemas.openxmlformats.org/officeDocument/2006/relationships/slide" Target="slides/slide672.xml"/><Relationship Id="rId779" Type="http://schemas.openxmlformats.org/officeDocument/2006/relationships/slide" Target="slides/slide770.xml"/><Relationship Id="rId986" Type="http://schemas.openxmlformats.org/officeDocument/2006/relationships/slide" Target="slides/slide977.xml"/><Relationship Id="rId334" Type="http://schemas.openxmlformats.org/officeDocument/2006/relationships/slide" Target="slides/slide325.xml"/><Relationship Id="rId541" Type="http://schemas.openxmlformats.org/officeDocument/2006/relationships/slide" Target="slides/slide532.xml"/><Relationship Id="rId639" Type="http://schemas.openxmlformats.org/officeDocument/2006/relationships/slide" Target="slides/slide630.xml"/><Relationship Id="rId1171" Type="http://schemas.openxmlformats.org/officeDocument/2006/relationships/slide" Target="slides/slide1162.xml"/><Relationship Id="rId1269" Type="http://schemas.openxmlformats.org/officeDocument/2006/relationships/slide" Target="slides/slide1260.xml"/><Relationship Id="rId1476" Type="http://schemas.openxmlformats.org/officeDocument/2006/relationships/slide" Target="slides/slide1467.xml"/><Relationship Id="rId401" Type="http://schemas.openxmlformats.org/officeDocument/2006/relationships/slide" Target="slides/slide392.xml"/><Relationship Id="rId846" Type="http://schemas.openxmlformats.org/officeDocument/2006/relationships/slide" Target="slides/slide837.xml"/><Relationship Id="rId1031" Type="http://schemas.openxmlformats.org/officeDocument/2006/relationships/slide" Target="slides/slide1022.xml"/><Relationship Id="rId1129" Type="http://schemas.openxmlformats.org/officeDocument/2006/relationships/slide" Target="slides/slide1120.xml"/><Relationship Id="rId706" Type="http://schemas.openxmlformats.org/officeDocument/2006/relationships/slide" Target="slides/slide697.xml"/><Relationship Id="rId913" Type="http://schemas.openxmlformats.org/officeDocument/2006/relationships/slide" Target="slides/slide904.xml"/><Relationship Id="rId1336" Type="http://schemas.openxmlformats.org/officeDocument/2006/relationships/slide" Target="slides/slide1327.xml"/><Relationship Id="rId1543" Type="http://schemas.openxmlformats.org/officeDocument/2006/relationships/slide" Target="slides/slide1534.xml"/><Relationship Id="rId42" Type="http://schemas.openxmlformats.org/officeDocument/2006/relationships/slide" Target="slides/slide33.xml"/><Relationship Id="rId1403" Type="http://schemas.openxmlformats.org/officeDocument/2006/relationships/slide" Target="slides/slide1394.xml"/><Relationship Id="rId191" Type="http://schemas.openxmlformats.org/officeDocument/2006/relationships/slide" Target="slides/slide182.xml"/><Relationship Id="rId289" Type="http://schemas.openxmlformats.org/officeDocument/2006/relationships/slide" Target="slides/slide280.xml"/><Relationship Id="rId496" Type="http://schemas.openxmlformats.org/officeDocument/2006/relationships/slide" Target="slides/slide487.xml"/><Relationship Id="rId149" Type="http://schemas.openxmlformats.org/officeDocument/2006/relationships/slide" Target="slides/slide140.xml"/><Relationship Id="rId356" Type="http://schemas.openxmlformats.org/officeDocument/2006/relationships/slide" Target="slides/slide347.xml"/><Relationship Id="rId563" Type="http://schemas.openxmlformats.org/officeDocument/2006/relationships/slide" Target="slides/slide554.xml"/><Relationship Id="rId770" Type="http://schemas.openxmlformats.org/officeDocument/2006/relationships/slide" Target="slides/slide761.xml"/><Relationship Id="rId1193" Type="http://schemas.openxmlformats.org/officeDocument/2006/relationships/slide" Target="slides/slide1184.xml"/><Relationship Id="rId216" Type="http://schemas.openxmlformats.org/officeDocument/2006/relationships/slide" Target="slides/slide207.xml"/><Relationship Id="rId423" Type="http://schemas.openxmlformats.org/officeDocument/2006/relationships/slide" Target="slides/slide414.xml"/><Relationship Id="rId868" Type="http://schemas.openxmlformats.org/officeDocument/2006/relationships/slide" Target="slides/slide859.xml"/><Relationship Id="rId1053" Type="http://schemas.openxmlformats.org/officeDocument/2006/relationships/slide" Target="slides/slide1044.xml"/><Relationship Id="rId1260" Type="http://schemas.openxmlformats.org/officeDocument/2006/relationships/slide" Target="slides/slide1251.xml"/><Relationship Id="rId1498" Type="http://schemas.openxmlformats.org/officeDocument/2006/relationships/slide" Target="slides/slide1489.xml"/><Relationship Id="rId630" Type="http://schemas.openxmlformats.org/officeDocument/2006/relationships/slide" Target="slides/slide621.xml"/><Relationship Id="rId728" Type="http://schemas.openxmlformats.org/officeDocument/2006/relationships/slide" Target="slides/slide719.xml"/><Relationship Id="rId935" Type="http://schemas.openxmlformats.org/officeDocument/2006/relationships/slide" Target="slides/slide926.xml"/><Relationship Id="rId1358" Type="http://schemas.openxmlformats.org/officeDocument/2006/relationships/slide" Target="slides/slide1349.xml"/><Relationship Id="rId1565" Type="http://schemas.openxmlformats.org/officeDocument/2006/relationships/slide" Target="slides/slide1556.xml"/><Relationship Id="rId64" Type="http://schemas.openxmlformats.org/officeDocument/2006/relationships/slide" Target="slides/slide55.xml"/><Relationship Id="rId1120" Type="http://schemas.openxmlformats.org/officeDocument/2006/relationships/slide" Target="slides/slide1111.xml"/><Relationship Id="rId1218" Type="http://schemas.openxmlformats.org/officeDocument/2006/relationships/slide" Target="slides/slide1209.xml"/><Relationship Id="rId1425" Type="http://schemas.openxmlformats.org/officeDocument/2006/relationships/slide" Target="slides/slide1416.xml"/><Relationship Id="rId280" Type="http://schemas.openxmlformats.org/officeDocument/2006/relationships/slide" Target="slides/slide271.xml"/><Relationship Id="rId140" Type="http://schemas.openxmlformats.org/officeDocument/2006/relationships/slide" Target="slides/slide131.xml"/><Relationship Id="rId378" Type="http://schemas.openxmlformats.org/officeDocument/2006/relationships/slide" Target="slides/slide369.xml"/><Relationship Id="rId585" Type="http://schemas.openxmlformats.org/officeDocument/2006/relationships/slide" Target="slides/slide576.xml"/><Relationship Id="rId792" Type="http://schemas.openxmlformats.org/officeDocument/2006/relationships/slide" Target="slides/slide783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9.xml"/><Relationship Id="rId445" Type="http://schemas.openxmlformats.org/officeDocument/2006/relationships/slide" Target="slides/slide436.xml"/><Relationship Id="rId652" Type="http://schemas.openxmlformats.org/officeDocument/2006/relationships/slide" Target="slides/slide643.xml"/><Relationship Id="rId1075" Type="http://schemas.openxmlformats.org/officeDocument/2006/relationships/slide" Target="slides/slide1066.xml"/><Relationship Id="rId1282" Type="http://schemas.openxmlformats.org/officeDocument/2006/relationships/slide" Target="slides/slide1273.xml"/><Relationship Id="rId305" Type="http://schemas.openxmlformats.org/officeDocument/2006/relationships/slide" Target="slides/slide296.xml"/><Relationship Id="rId512" Type="http://schemas.openxmlformats.org/officeDocument/2006/relationships/slide" Target="slides/slide503.xml"/><Relationship Id="rId957" Type="http://schemas.openxmlformats.org/officeDocument/2006/relationships/slide" Target="slides/slide948.xml"/><Relationship Id="rId1142" Type="http://schemas.openxmlformats.org/officeDocument/2006/relationships/slide" Target="slides/slide1133.xml"/><Relationship Id="rId1587" Type="http://schemas.openxmlformats.org/officeDocument/2006/relationships/slide" Target="slides/slide1578.xml"/><Relationship Id="rId86" Type="http://schemas.openxmlformats.org/officeDocument/2006/relationships/slide" Target="slides/slide77.xml"/><Relationship Id="rId817" Type="http://schemas.openxmlformats.org/officeDocument/2006/relationships/slide" Target="slides/slide808.xml"/><Relationship Id="rId1002" Type="http://schemas.openxmlformats.org/officeDocument/2006/relationships/slide" Target="slides/slide993.xml"/><Relationship Id="rId1447" Type="http://schemas.openxmlformats.org/officeDocument/2006/relationships/slide" Target="slides/slide1438.xml"/><Relationship Id="rId1307" Type="http://schemas.openxmlformats.org/officeDocument/2006/relationships/slide" Target="slides/slide1298.xml"/><Relationship Id="rId1514" Type="http://schemas.openxmlformats.org/officeDocument/2006/relationships/slide" Target="slides/slide1505.xml"/><Relationship Id="rId13" Type="http://schemas.openxmlformats.org/officeDocument/2006/relationships/slide" Target="slides/slide4.xml"/><Relationship Id="rId162" Type="http://schemas.openxmlformats.org/officeDocument/2006/relationships/slide" Target="slides/slide153.xml"/><Relationship Id="rId467" Type="http://schemas.openxmlformats.org/officeDocument/2006/relationships/slide" Target="slides/slide458.xml"/><Relationship Id="rId1097" Type="http://schemas.openxmlformats.org/officeDocument/2006/relationships/slide" Target="slides/slide1088.xml"/><Relationship Id="rId674" Type="http://schemas.openxmlformats.org/officeDocument/2006/relationships/slide" Target="slides/slide665.xml"/><Relationship Id="rId881" Type="http://schemas.openxmlformats.org/officeDocument/2006/relationships/slide" Target="slides/slide872.xml"/><Relationship Id="rId979" Type="http://schemas.openxmlformats.org/officeDocument/2006/relationships/slide" Target="slides/slide970.xml"/><Relationship Id="rId327" Type="http://schemas.openxmlformats.org/officeDocument/2006/relationships/slide" Target="slides/slide318.xml"/><Relationship Id="rId534" Type="http://schemas.openxmlformats.org/officeDocument/2006/relationships/slide" Target="slides/slide525.xml"/><Relationship Id="rId741" Type="http://schemas.openxmlformats.org/officeDocument/2006/relationships/slide" Target="slides/slide732.xml"/><Relationship Id="rId839" Type="http://schemas.openxmlformats.org/officeDocument/2006/relationships/slide" Target="slides/slide830.xml"/><Relationship Id="rId1164" Type="http://schemas.openxmlformats.org/officeDocument/2006/relationships/slide" Target="slides/slide1155.xml"/><Relationship Id="rId1371" Type="http://schemas.openxmlformats.org/officeDocument/2006/relationships/slide" Target="slides/slide1362.xml"/><Relationship Id="rId1469" Type="http://schemas.openxmlformats.org/officeDocument/2006/relationships/slide" Target="slides/slide1460.xml"/><Relationship Id="rId601" Type="http://schemas.openxmlformats.org/officeDocument/2006/relationships/slide" Target="slides/slide592.xml"/><Relationship Id="rId1024" Type="http://schemas.openxmlformats.org/officeDocument/2006/relationships/slide" Target="slides/slide1015.xml"/><Relationship Id="rId1231" Type="http://schemas.openxmlformats.org/officeDocument/2006/relationships/slide" Target="slides/slide1222.xml"/><Relationship Id="rId906" Type="http://schemas.openxmlformats.org/officeDocument/2006/relationships/slide" Target="slides/slide897.xml"/><Relationship Id="rId1329" Type="http://schemas.openxmlformats.org/officeDocument/2006/relationships/slide" Target="slides/slide1320.xml"/><Relationship Id="rId1536" Type="http://schemas.openxmlformats.org/officeDocument/2006/relationships/slide" Target="slides/slide1527.xml"/><Relationship Id="rId35" Type="http://schemas.openxmlformats.org/officeDocument/2006/relationships/slide" Target="slides/slide26.xml"/><Relationship Id="rId184" Type="http://schemas.openxmlformats.org/officeDocument/2006/relationships/slide" Target="slides/slide175.xml"/><Relationship Id="rId391" Type="http://schemas.openxmlformats.org/officeDocument/2006/relationships/slide" Target="slides/slide382.xml"/><Relationship Id="rId251" Type="http://schemas.openxmlformats.org/officeDocument/2006/relationships/slide" Target="slides/slide242.xml"/><Relationship Id="rId489" Type="http://schemas.openxmlformats.org/officeDocument/2006/relationships/slide" Target="slides/slide480.xml"/><Relationship Id="rId696" Type="http://schemas.openxmlformats.org/officeDocument/2006/relationships/slide" Target="slides/slide687.xml"/><Relationship Id="rId349" Type="http://schemas.openxmlformats.org/officeDocument/2006/relationships/slide" Target="slides/slide340.xml"/><Relationship Id="rId556" Type="http://schemas.openxmlformats.org/officeDocument/2006/relationships/slide" Target="slides/slide547.xml"/><Relationship Id="rId763" Type="http://schemas.openxmlformats.org/officeDocument/2006/relationships/slide" Target="slides/slide754.xml"/><Relationship Id="rId1186" Type="http://schemas.openxmlformats.org/officeDocument/2006/relationships/slide" Target="slides/slide1177.xml"/><Relationship Id="rId1393" Type="http://schemas.openxmlformats.org/officeDocument/2006/relationships/slide" Target="slides/slide1384.xml"/><Relationship Id="rId111" Type="http://schemas.openxmlformats.org/officeDocument/2006/relationships/slide" Target="slides/slide102.xml"/><Relationship Id="rId209" Type="http://schemas.openxmlformats.org/officeDocument/2006/relationships/slide" Target="slides/slide200.xml"/><Relationship Id="rId416" Type="http://schemas.openxmlformats.org/officeDocument/2006/relationships/slide" Target="slides/slide407.xml"/><Relationship Id="rId970" Type="http://schemas.openxmlformats.org/officeDocument/2006/relationships/slide" Target="slides/slide961.xml"/><Relationship Id="rId1046" Type="http://schemas.openxmlformats.org/officeDocument/2006/relationships/slide" Target="slides/slide1037.xml"/><Relationship Id="rId1253" Type="http://schemas.openxmlformats.org/officeDocument/2006/relationships/slide" Target="slides/slide1244.xml"/><Relationship Id="rId623" Type="http://schemas.openxmlformats.org/officeDocument/2006/relationships/slide" Target="slides/slide614.xml"/><Relationship Id="rId830" Type="http://schemas.openxmlformats.org/officeDocument/2006/relationships/slide" Target="slides/slide821.xml"/><Relationship Id="rId928" Type="http://schemas.openxmlformats.org/officeDocument/2006/relationships/slide" Target="slides/slide919.xml"/><Relationship Id="rId1460" Type="http://schemas.openxmlformats.org/officeDocument/2006/relationships/slide" Target="slides/slide1451.xml"/><Relationship Id="rId1558" Type="http://schemas.openxmlformats.org/officeDocument/2006/relationships/slide" Target="slides/slide1549.xml"/><Relationship Id="rId57" Type="http://schemas.openxmlformats.org/officeDocument/2006/relationships/slide" Target="slides/slide48.xml"/><Relationship Id="rId1113" Type="http://schemas.openxmlformats.org/officeDocument/2006/relationships/slide" Target="slides/slide1104.xml"/><Relationship Id="rId1320" Type="http://schemas.openxmlformats.org/officeDocument/2006/relationships/slide" Target="slides/slide1311.xml"/><Relationship Id="rId1418" Type="http://schemas.openxmlformats.org/officeDocument/2006/relationships/slide" Target="slides/slide1409.xml"/><Relationship Id="rId273" Type="http://schemas.openxmlformats.org/officeDocument/2006/relationships/slide" Target="slides/slide264.xml"/><Relationship Id="rId480" Type="http://schemas.openxmlformats.org/officeDocument/2006/relationships/slide" Target="slides/slide471.xml"/><Relationship Id="rId133" Type="http://schemas.openxmlformats.org/officeDocument/2006/relationships/slide" Target="slides/slide124.xml"/><Relationship Id="rId340" Type="http://schemas.openxmlformats.org/officeDocument/2006/relationships/slide" Target="slides/slide331.xml"/><Relationship Id="rId578" Type="http://schemas.openxmlformats.org/officeDocument/2006/relationships/slide" Target="slides/slide569.xml"/><Relationship Id="rId785" Type="http://schemas.openxmlformats.org/officeDocument/2006/relationships/slide" Target="slides/slide776.xml"/><Relationship Id="rId992" Type="http://schemas.openxmlformats.org/officeDocument/2006/relationships/slide" Target="slides/slide983.xml"/><Relationship Id="rId200" Type="http://schemas.openxmlformats.org/officeDocument/2006/relationships/slide" Target="slides/slide191.xml"/><Relationship Id="rId438" Type="http://schemas.openxmlformats.org/officeDocument/2006/relationships/slide" Target="slides/slide429.xml"/><Relationship Id="rId645" Type="http://schemas.openxmlformats.org/officeDocument/2006/relationships/slide" Target="slides/slide636.xml"/><Relationship Id="rId852" Type="http://schemas.openxmlformats.org/officeDocument/2006/relationships/slide" Target="slides/slide843.xml"/><Relationship Id="rId1068" Type="http://schemas.openxmlformats.org/officeDocument/2006/relationships/slide" Target="slides/slide1059.xml"/><Relationship Id="rId1275" Type="http://schemas.openxmlformats.org/officeDocument/2006/relationships/slide" Target="slides/slide1266.xml"/><Relationship Id="rId1482" Type="http://schemas.openxmlformats.org/officeDocument/2006/relationships/slide" Target="slides/slide1473.xml"/><Relationship Id="rId505" Type="http://schemas.openxmlformats.org/officeDocument/2006/relationships/slide" Target="slides/slide496.xml"/><Relationship Id="rId712" Type="http://schemas.openxmlformats.org/officeDocument/2006/relationships/slide" Target="slides/slide703.xml"/><Relationship Id="rId1135" Type="http://schemas.openxmlformats.org/officeDocument/2006/relationships/slide" Target="slides/slide1126.xml"/><Relationship Id="rId1342" Type="http://schemas.openxmlformats.org/officeDocument/2006/relationships/slide" Target="slides/slide1333.xml"/><Relationship Id="rId79" Type="http://schemas.openxmlformats.org/officeDocument/2006/relationships/slide" Target="slides/slide70.xml"/><Relationship Id="rId1202" Type="http://schemas.openxmlformats.org/officeDocument/2006/relationships/slide" Target="slides/slide1193.xml"/><Relationship Id="rId1507" Type="http://schemas.openxmlformats.org/officeDocument/2006/relationships/slide" Target="slides/slide1498.xml"/><Relationship Id="rId295" Type="http://schemas.openxmlformats.org/officeDocument/2006/relationships/slide" Target="slides/slide286.xml"/><Relationship Id="rId155" Type="http://schemas.openxmlformats.org/officeDocument/2006/relationships/slide" Target="slides/slide146.xml"/><Relationship Id="rId362" Type="http://schemas.openxmlformats.org/officeDocument/2006/relationships/slide" Target="slides/slide353.xml"/><Relationship Id="rId1297" Type="http://schemas.openxmlformats.org/officeDocument/2006/relationships/slide" Target="slides/slide1288.xml"/><Relationship Id="rId222" Type="http://schemas.openxmlformats.org/officeDocument/2006/relationships/slide" Target="slides/slide213.xml"/><Relationship Id="rId667" Type="http://schemas.openxmlformats.org/officeDocument/2006/relationships/slide" Target="slides/slide658.xml"/><Relationship Id="rId874" Type="http://schemas.openxmlformats.org/officeDocument/2006/relationships/slide" Target="slides/slide865.xml"/><Relationship Id="rId527" Type="http://schemas.openxmlformats.org/officeDocument/2006/relationships/slide" Target="slides/slide518.xml"/><Relationship Id="rId734" Type="http://schemas.openxmlformats.org/officeDocument/2006/relationships/slide" Target="slides/slide725.xml"/><Relationship Id="rId941" Type="http://schemas.openxmlformats.org/officeDocument/2006/relationships/slide" Target="slides/slide932.xml"/><Relationship Id="rId1157" Type="http://schemas.openxmlformats.org/officeDocument/2006/relationships/slide" Target="slides/slide1148.xml"/><Relationship Id="rId1364" Type="http://schemas.openxmlformats.org/officeDocument/2006/relationships/slide" Target="slides/slide1355.xml"/><Relationship Id="rId1571" Type="http://schemas.openxmlformats.org/officeDocument/2006/relationships/slide" Target="slides/slide1562.xml"/><Relationship Id="rId70" Type="http://schemas.openxmlformats.org/officeDocument/2006/relationships/slide" Target="slides/slide61.xml"/><Relationship Id="rId801" Type="http://schemas.openxmlformats.org/officeDocument/2006/relationships/slide" Target="slides/slide792.xml"/><Relationship Id="rId1017" Type="http://schemas.openxmlformats.org/officeDocument/2006/relationships/slide" Target="slides/slide1008.xml"/><Relationship Id="rId1224" Type="http://schemas.openxmlformats.org/officeDocument/2006/relationships/slide" Target="slides/slide1215.xml"/><Relationship Id="rId1431" Type="http://schemas.openxmlformats.org/officeDocument/2006/relationships/slide" Target="slides/slide1422.xml"/><Relationship Id="rId1529" Type="http://schemas.openxmlformats.org/officeDocument/2006/relationships/slide" Target="slides/slide1520.xml"/><Relationship Id="rId28" Type="http://schemas.openxmlformats.org/officeDocument/2006/relationships/slide" Target="slides/slide19.xml"/><Relationship Id="rId177" Type="http://schemas.openxmlformats.org/officeDocument/2006/relationships/slide" Target="slides/slide168.xml"/><Relationship Id="rId384" Type="http://schemas.openxmlformats.org/officeDocument/2006/relationships/slide" Target="slides/slide375.xml"/><Relationship Id="rId591" Type="http://schemas.openxmlformats.org/officeDocument/2006/relationships/slide" Target="slides/slide582.xml"/><Relationship Id="rId244" Type="http://schemas.openxmlformats.org/officeDocument/2006/relationships/slide" Target="slides/slide235.xml"/><Relationship Id="rId689" Type="http://schemas.openxmlformats.org/officeDocument/2006/relationships/slide" Target="slides/slide680.xml"/><Relationship Id="rId896" Type="http://schemas.openxmlformats.org/officeDocument/2006/relationships/slide" Target="slides/slide887.xml"/><Relationship Id="rId1081" Type="http://schemas.openxmlformats.org/officeDocument/2006/relationships/slide" Target="slides/slide1072.xml"/><Relationship Id="rId451" Type="http://schemas.openxmlformats.org/officeDocument/2006/relationships/slide" Target="slides/slide442.xml"/><Relationship Id="rId549" Type="http://schemas.openxmlformats.org/officeDocument/2006/relationships/slide" Target="slides/slide540.xml"/><Relationship Id="rId756" Type="http://schemas.openxmlformats.org/officeDocument/2006/relationships/slide" Target="slides/slide747.xml"/><Relationship Id="rId1179" Type="http://schemas.openxmlformats.org/officeDocument/2006/relationships/slide" Target="slides/slide1170.xml"/><Relationship Id="rId1386" Type="http://schemas.openxmlformats.org/officeDocument/2006/relationships/slide" Target="slides/slide1377.xml"/><Relationship Id="rId1593" Type="http://schemas.openxmlformats.org/officeDocument/2006/relationships/presProps" Target="presProps.xml"/><Relationship Id="rId104" Type="http://schemas.openxmlformats.org/officeDocument/2006/relationships/slide" Target="slides/slide95.xml"/><Relationship Id="rId311" Type="http://schemas.openxmlformats.org/officeDocument/2006/relationships/slide" Target="slides/slide302.xml"/><Relationship Id="rId409" Type="http://schemas.openxmlformats.org/officeDocument/2006/relationships/slide" Target="slides/slide400.xml"/><Relationship Id="rId963" Type="http://schemas.openxmlformats.org/officeDocument/2006/relationships/slide" Target="slides/slide954.xml"/><Relationship Id="rId1039" Type="http://schemas.openxmlformats.org/officeDocument/2006/relationships/slide" Target="slides/slide1030.xml"/><Relationship Id="rId1246" Type="http://schemas.openxmlformats.org/officeDocument/2006/relationships/slide" Target="slides/slide1237.xml"/><Relationship Id="rId92" Type="http://schemas.openxmlformats.org/officeDocument/2006/relationships/slide" Target="slides/slide83.xml"/><Relationship Id="rId616" Type="http://schemas.openxmlformats.org/officeDocument/2006/relationships/slide" Target="slides/slide607.xml"/><Relationship Id="rId823" Type="http://schemas.openxmlformats.org/officeDocument/2006/relationships/slide" Target="slides/slide814.xml"/><Relationship Id="rId1453" Type="http://schemas.openxmlformats.org/officeDocument/2006/relationships/slide" Target="slides/slide1444.xml"/><Relationship Id="rId1106" Type="http://schemas.openxmlformats.org/officeDocument/2006/relationships/slide" Target="slides/slide1097.xml"/><Relationship Id="rId1313" Type="http://schemas.openxmlformats.org/officeDocument/2006/relationships/slide" Target="slides/slide1304.xml"/><Relationship Id="rId1520" Type="http://schemas.openxmlformats.org/officeDocument/2006/relationships/slide" Target="slides/slide1511.xml"/><Relationship Id="rId199" Type="http://schemas.openxmlformats.org/officeDocument/2006/relationships/slide" Target="slides/slide190.xml"/><Relationship Id="rId266" Type="http://schemas.openxmlformats.org/officeDocument/2006/relationships/slide" Target="slides/slide257.xml"/><Relationship Id="rId473" Type="http://schemas.openxmlformats.org/officeDocument/2006/relationships/slide" Target="slides/slide464.xml"/><Relationship Id="rId680" Type="http://schemas.openxmlformats.org/officeDocument/2006/relationships/slide" Target="slides/slide671.xml"/><Relationship Id="rId126" Type="http://schemas.openxmlformats.org/officeDocument/2006/relationships/slide" Target="slides/slide117.xml"/><Relationship Id="rId333" Type="http://schemas.openxmlformats.org/officeDocument/2006/relationships/slide" Target="slides/slide324.xml"/><Relationship Id="rId540" Type="http://schemas.openxmlformats.org/officeDocument/2006/relationships/slide" Target="slides/slide531.xml"/><Relationship Id="rId778" Type="http://schemas.openxmlformats.org/officeDocument/2006/relationships/slide" Target="slides/slide769.xml"/><Relationship Id="rId985" Type="http://schemas.openxmlformats.org/officeDocument/2006/relationships/slide" Target="slides/slide976.xml"/><Relationship Id="rId1170" Type="http://schemas.openxmlformats.org/officeDocument/2006/relationships/slide" Target="slides/slide1161.xml"/><Relationship Id="rId638" Type="http://schemas.openxmlformats.org/officeDocument/2006/relationships/slide" Target="slides/slide629.xml"/><Relationship Id="rId845" Type="http://schemas.openxmlformats.org/officeDocument/2006/relationships/slide" Target="slides/slide836.xml"/><Relationship Id="rId1030" Type="http://schemas.openxmlformats.org/officeDocument/2006/relationships/slide" Target="slides/slide1021.xml"/><Relationship Id="rId1268" Type="http://schemas.openxmlformats.org/officeDocument/2006/relationships/slide" Target="slides/slide1259.xml"/><Relationship Id="rId1475" Type="http://schemas.openxmlformats.org/officeDocument/2006/relationships/slide" Target="slides/slide1466.xml"/><Relationship Id="rId400" Type="http://schemas.openxmlformats.org/officeDocument/2006/relationships/slide" Target="slides/slide391.xml"/><Relationship Id="rId705" Type="http://schemas.openxmlformats.org/officeDocument/2006/relationships/slide" Target="slides/slide696.xml"/><Relationship Id="rId1128" Type="http://schemas.openxmlformats.org/officeDocument/2006/relationships/slide" Target="slides/slide1119.xml"/><Relationship Id="rId1335" Type="http://schemas.openxmlformats.org/officeDocument/2006/relationships/slide" Target="slides/slide1326.xml"/><Relationship Id="rId1542" Type="http://schemas.openxmlformats.org/officeDocument/2006/relationships/slide" Target="slides/slide1533.xml"/><Relationship Id="rId912" Type="http://schemas.openxmlformats.org/officeDocument/2006/relationships/slide" Target="slides/slide903.xml"/><Relationship Id="rId41" Type="http://schemas.openxmlformats.org/officeDocument/2006/relationships/slide" Target="slides/slide32.xml"/><Relationship Id="rId1402" Type="http://schemas.openxmlformats.org/officeDocument/2006/relationships/slide" Target="slides/slide1393.xml"/><Relationship Id="rId190" Type="http://schemas.openxmlformats.org/officeDocument/2006/relationships/slide" Target="slides/slide181.xml"/><Relationship Id="rId288" Type="http://schemas.openxmlformats.org/officeDocument/2006/relationships/slide" Target="slides/slide279.xml"/><Relationship Id="rId495" Type="http://schemas.openxmlformats.org/officeDocument/2006/relationships/slide" Target="slides/slide486.xml"/><Relationship Id="rId148" Type="http://schemas.openxmlformats.org/officeDocument/2006/relationships/slide" Target="slides/slide139.xml"/><Relationship Id="rId355" Type="http://schemas.openxmlformats.org/officeDocument/2006/relationships/slide" Target="slides/slide346.xml"/><Relationship Id="rId562" Type="http://schemas.openxmlformats.org/officeDocument/2006/relationships/slide" Target="slides/slide553.xml"/><Relationship Id="rId1192" Type="http://schemas.openxmlformats.org/officeDocument/2006/relationships/slide" Target="slides/slide1183.xml"/><Relationship Id="rId215" Type="http://schemas.openxmlformats.org/officeDocument/2006/relationships/slide" Target="slides/slide206.xml"/><Relationship Id="rId422" Type="http://schemas.openxmlformats.org/officeDocument/2006/relationships/slide" Target="slides/slide413.xml"/><Relationship Id="rId867" Type="http://schemas.openxmlformats.org/officeDocument/2006/relationships/slide" Target="slides/slide858.xml"/><Relationship Id="rId1052" Type="http://schemas.openxmlformats.org/officeDocument/2006/relationships/slide" Target="slides/slide1043.xml"/><Relationship Id="rId1497" Type="http://schemas.openxmlformats.org/officeDocument/2006/relationships/slide" Target="slides/slide1488.xml"/><Relationship Id="rId727" Type="http://schemas.openxmlformats.org/officeDocument/2006/relationships/slide" Target="slides/slide718.xml"/><Relationship Id="rId934" Type="http://schemas.openxmlformats.org/officeDocument/2006/relationships/slide" Target="slides/slide925.xml"/><Relationship Id="rId1357" Type="http://schemas.openxmlformats.org/officeDocument/2006/relationships/slide" Target="slides/slide1348.xml"/><Relationship Id="rId1564" Type="http://schemas.openxmlformats.org/officeDocument/2006/relationships/slide" Target="slides/slide1555.xml"/><Relationship Id="rId63" Type="http://schemas.openxmlformats.org/officeDocument/2006/relationships/slide" Target="slides/slide54.xml"/><Relationship Id="rId1217" Type="http://schemas.openxmlformats.org/officeDocument/2006/relationships/slide" Target="slides/slide1208.xml"/><Relationship Id="rId1424" Type="http://schemas.openxmlformats.org/officeDocument/2006/relationships/slide" Target="slides/slide1415.xml"/><Relationship Id="rId377" Type="http://schemas.openxmlformats.org/officeDocument/2006/relationships/slide" Target="slides/slide368.xml"/><Relationship Id="rId584" Type="http://schemas.openxmlformats.org/officeDocument/2006/relationships/slide" Target="slides/slide575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8.xml"/><Relationship Id="rId791" Type="http://schemas.openxmlformats.org/officeDocument/2006/relationships/slide" Target="slides/slide782.xml"/><Relationship Id="rId889" Type="http://schemas.openxmlformats.org/officeDocument/2006/relationships/slide" Target="slides/slide880.xml"/><Relationship Id="rId1074" Type="http://schemas.openxmlformats.org/officeDocument/2006/relationships/slide" Target="slides/slide1065.xml"/><Relationship Id="rId444" Type="http://schemas.openxmlformats.org/officeDocument/2006/relationships/slide" Target="slides/slide435.xml"/><Relationship Id="rId651" Type="http://schemas.openxmlformats.org/officeDocument/2006/relationships/slide" Target="slides/slide642.xml"/><Relationship Id="rId749" Type="http://schemas.openxmlformats.org/officeDocument/2006/relationships/slide" Target="slides/slide740.xml"/><Relationship Id="rId1281" Type="http://schemas.openxmlformats.org/officeDocument/2006/relationships/slide" Target="slides/slide1272.xml"/><Relationship Id="rId1379" Type="http://schemas.openxmlformats.org/officeDocument/2006/relationships/slide" Target="slides/slide1370.xml"/><Relationship Id="rId1586" Type="http://schemas.openxmlformats.org/officeDocument/2006/relationships/slide" Target="slides/slide1577.xml"/><Relationship Id="rId304" Type="http://schemas.openxmlformats.org/officeDocument/2006/relationships/slide" Target="slides/slide295.xml"/><Relationship Id="rId511" Type="http://schemas.openxmlformats.org/officeDocument/2006/relationships/slide" Target="slides/slide502.xml"/><Relationship Id="rId609" Type="http://schemas.openxmlformats.org/officeDocument/2006/relationships/slide" Target="slides/slide600.xml"/><Relationship Id="rId956" Type="http://schemas.openxmlformats.org/officeDocument/2006/relationships/slide" Target="slides/slide947.xml"/><Relationship Id="rId1141" Type="http://schemas.openxmlformats.org/officeDocument/2006/relationships/slide" Target="slides/slide1132.xml"/><Relationship Id="rId1239" Type="http://schemas.openxmlformats.org/officeDocument/2006/relationships/slide" Target="slides/slide1230.xml"/><Relationship Id="rId85" Type="http://schemas.openxmlformats.org/officeDocument/2006/relationships/slide" Target="slides/slide76.xml"/><Relationship Id="rId816" Type="http://schemas.openxmlformats.org/officeDocument/2006/relationships/slide" Target="slides/slide807.xml"/><Relationship Id="rId1001" Type="http://schemas.openxmlformats.org/officeDocument/2006/relationships/slide" Target="slides/slide992.xml"/><Relationship Id="rId1446" Type="http://schemas.openxmlformats.org/officeDocument/2006/relationships/slide" Target="slides/slide1437.xml"/><Relationship Id="rId1306" Type="http://schemas.openxmlformats.org/officeDocument/2006/relationships/slide" Target="slides/slide1297.xml"/><Relationship Id="rId1513" Type="http://schemas.openxmlformats.org/officeDocument/2006/relationships/slide" Target="slides/slide1504.xml"/><Relationship Id="rId12" Type="http://schemas.openxmlformats.org/officeDocument/2006/relationships/slide" Target="slides/slide3.xml"/><Relationship Id="rId161" Type="http://schemas.openxmlformats.org/officeDocument/2006/relationships/slide" Target="slides/slide152.xml"/><Relationship Id="rId399" Type="http://schemas.openxmlformats.org/officeDocument/2006/relationships/slide" Target="slides/slide390.xml"/><Relationship Id="rId259" Type="http://schemas.openxmlformats.org/officeDocument/2006/relationships/slide" Target="slides/slide250.xml"/><Relationship Id="rId466" Type="http://schemas.openxmlformats.org/officeDocument/2006/relationships/slide" Target="slides/slide457.xml"/><Relationship Id="rId673" Type="http://schemas.openxmlformats.org/officeDocument/2006/relationships/slide" Target="slides/slide664.xml"/><Relationship Id="rId880" Type="http://schemas.openxmlformats.org/officeDocument/2006/relationships/slide" Target="slides/slide871.xml"/><Relationship Id="rId1096" Type="http://schemas.openxmlformats.org/officeDocument/2006/relationships/slide" Target="slides/slide1087.xml"/><Relationship Id="rId119" Type="http://schemas.openxmlformats.org/officeDocument/2006/relationships/slide" Target="slides/slide110.xml"/><Relationship Id="rId326" Type="http://schemas.openxmlformats.org/officeDocument/2006/relationships/slide" Target="slides/slide317.xml"/><Relationship Id="rId533" Type="http://schemas.openxmlformats.org/officeDocument/2006/relationships/slide" Target="slides/slide524.xml"/><Relationship Id="rId978" Type="http://schemas.openxmlformats.org/officeDocument/2006/relationships/slide" Target="slides/slide969.xml"/><Relationship Id="rId1163" Type="http://schemas.openxmlformats.org/officeDocument/2006/relationships/slide" Target="slides/slide1154.xml"/><Relationship Id="rId1370" Type="http://schemas.openxmlformats.org/officeDocument/2006/relationships/slide" Target="slides/slide1361.xml"/><Relationship Id="rId740" Type="http://schemas.openxmlformats.org/officeDocument/2006/relationships/slide" Target="slides/slide731.xml"/><Relationship Id="rId838" Type="http://schemas.openxmlformats.org/officeDocument/2006/relationships/slide" Target="slides/slide829.xml"/><Relationship Id="rId1023" Type="http://schemas.openxmlformats.org/officeDocument/2006/relationships/slide" Target="slides/slide1014.xml"/><Relationship Id="rId1468" Type="http://schemas.openxmlformats.org/officeDocument/2006/relationships/slide" Target="slides/slide1459.xml"/><Relationship Id="rId172" Type="http://schemas.openxmlformats.org/officeDocument/2006/relationships/slide" Target="slides/slide163.xml"/><Relationship Id="rId477" Type="http://schemas.openxmlformats.org/officeDocument/2006/relationships/slide" Target="slides/slide468.xml"/><Relationship Id="rId600" Type="http://schemas.openxmlformats.org/officeDocument/2006/relationships/slide" Target="slides/slide591.xml"/><Relationship Id="rId684" Type="http://schemas.openxmlformats.org/officeDocument/2006/relationships/slide" Target="slides/slide675.xml"/><Relationship Id="rId1230" Type="http://schemas.openxmlformats.org/officeDocument/2006/relationships/slide" Target="slides/slide1221.xml"/><Relationship Id="rId1328" Type="http://schemas.openxmlformats.org/officeDocument/2006/relationships/slide" Target="slides/slide1319.xml"/><Relationship Id="rId1535" Type="http://schemas.openxmlformats.org/officeDocument/2006/relationships/slide" Target="slides/slide1526.xml"/><Relationship Id="rId337" Type="http://schemas.openxmlformats.org/officeDocument/2006/relationships/slide" Target="slides/slide328.xml"/><Relationship Id="rId891" Type="http://schemas.openxmlformats.org/officeDocument/2006/relationships/slide" Target="slides/slide882.xml"/><Relationship Id="rId905" Type="http://schemas.openxmlformats.org/officeDocument/2006/relationships/slide" Target="slides/slide896.xml"/><Relationship Id="rId989" Type="http://schemas.openxmlformats.org/officeDocument/2006/relationships/slide" Target="slides/slide980.xml"/><Relationship Id="rId34" Type="http://schemas.openxmlformats.org/officeDocument/2006/relationships/slide" Target="slides/slide25.xml"/><Relationship Id="rId544" Type="http://schemas.openxmlformats.org/officeDocument/2006/relationships/slide" Target="slides/slide535.xml"/><Relationship Id="rId751" Type="http://schemas.openxmlformats.org/officeDocument/2006/relationships/slide" Target="slides/slide742.xml"/><Relationship Id="rId849" Type="http://schemas.openxmlformats.org/officeDocument/2006/relationships/slide" Target="slides/slide840.xml"/><Relationship Id="rId1174" Type="http://schemas.openxmlformats.org/officeDocument/2006/relationships/slide" Target="slides/slide1165.xml"/><Relationship Id="rId1381" Type="http://schemas.openxmlformats.org/officeDocument/2006/relationships/slide" Target="slides/slide1372.xml"/><Relationship Id="rId1479" Type="http://schemas.openxmlformats.org/officeDocument/2006/relationships/slide" Target="slides/slide1470.xml"/><Relationship Id="rId183" Type="http://schemas.openxmlformats.org/officeDocument/2006/relationships/slide" Target="slides/slide174.xml"/><Relationship Id="rId390" Type="http://schemas.openxmlformats.org/officeDocument/2006/relationships/slide" Target="slides/slide381.xml"/><Relationship Id="rId404" Type="http://schemas.openxmlformats.org/officeDocument/2006/relationships/slide" Target="slides/slide395.xml"/><Relationship Id="rId611" Type="http://schemas.openxmlformats.org/officeDocument/2006/relationships/slide" Target="slides/slide602.xml"/><Relationship Id="rId1034" Type="http://schemas.openxmlformats.org/officeDocument/2006/relationships/slide" Target="slides/slide1025.xml"/><Relationship Id="rId1241" Type="http://schemas.openxmlformats.org/officeDocument/2006/relationships/slide" Target="slides/slide1232.xml"/><Relationship Id="rId1339" Type="http://schemas.openxmlformats.org/officeDocument/2006/relationships/slide" Target="slides/slide1330.xml"/><Relationship Id="rId250" Type="http://schemas.openxmlformats.org/officeDocument/2006/relationships/slide" Target="slides/slide241.xml"/><Relationship Id="rId488" Type="http://schemas.openxmlformats.org/officeDocument/2006/relationships/slide" Target="slides/slide479.xml"/><Relationship Id="rId695" Type="http://schemas.openxmlformats.org/officeDocument/2006/relationships/slide" Target="slides/slide686.xml"/><Relationship Id="rId709" Type="http://schemas.openxmlformats.org/officeDocument/2006/relationships/slide" Target="slides/slide700.xml"/><Relationship Id="rId916" Type="http://schemas.openxmlformats.org/officeDocument/2006/relationships/slide" Target="slides/slide907.xml"/><Relationship Id="rId1101" Type="http://schemas.openxmlformats.org/officeDocument/2006/relationships/slide" Target="slides/slide1092.xml"/><Relationship Id="rId1546" Type="http://schemas.openxmlformats.org/officeDocument/2006/relationships/slide" Target="slides/slide1537.xml"/><Relationship Id="rId45" Type="http://schemas.openxmlformats.org/officeDocument/2006/relationships/slide" Target="slides/slide36.xml"/><Relationship Id="rId110" Type="http://schemas.openxmlformats.org/officeDocument/2006/relationships/slide" Target="slides/slide101.xml"/><Relationship Id="rId348" Type="http://schemas.openxmlformats.org/officeDocument/2006/relationships/slide" Target="slides/slide339.xml"/><Relationship Id="rId555" Type="http://schemas.openxmlformats.org/officeDocument/2006/relationships/slide" Target="slides/slide546.xml"/><Relationship Id="rId762" Type="http://schemas.openxmlformats.org/officeDocument/2006/relationships/slide" Target="slides/slide753.xml"/><Relationship Id="rId1185" Type="http://schemas.openxmlformats.org/officeDocument/2006/relationships/slide" Target="slides/slide1176.xml"/><Relationship Id="rId1392" Type="http://schemas.openxmlformats.org/officeDocument/2006/relationships/slide" Target="slides/slide1383.xml"/><Relationship Id="rId1406" Type="http://schemas.openxmlformats.org/officeDocument/2006/relationships/slide" Target="slides/slide1397.xml"/><Relationship Id="rId194" Type="http://schemas.openxmlformats.org/officeDocument/2006/relationships/slide" Target="slides/slide185.xml"/><Relationship Id="rId208" Type="http://schemas.openxmlformats.org/officeDocument/2006/relationships/slide" Target="slides/slide199.xml"/><Relationship Id="rId415" Type="http://schemas.openxmlformats.org/officeDocument/2006/relationships/slide" Target="slides/slide406.xml"/><Relationship Id="rId622" Type="http://schemas.openxmlformats.org/officeDocument/2006/relationships/slide" Target="slides/slide613.xml"/><Relationship Id="rId1045" Type="http://schemas.openxmlformats.org/officeDocument/2006/relationships/slide" Target="slides/slide1036.xml"/><Relationship Id="rId1252" Type="http://schemas.openxmlformats.org/officeDocument/2006/relationships/slide" Target="slides/slide1243.xml"/><Relationship Id="rId261" Type="http://schemas.openxmlformats.org/officeDocument/2006/relationships/slide" Target="slides/slide252.xml"/><Relationship Id="rId499" Type="http://schemas.openxmlformats.org/officeDocument/2006/relationships/slide" Target="slides/slide490.xml"/><Relationship Id="rId927" Type="http://schemas.openxmlformats.org/officeDocument/2006/relationships/slide" Target="slides/slide918.xml"/><Relationship Id="rId1112" Type="http://schemas.openxmlformats.org/officeDocument/2006/relationships/slide" Target="slides/slide1103.xml"/><Relationship Id="rId1557" Type="http://schemas.openxmlformats.org/officeDocument/2006/relationships/slide" Target="slides/slide1548.xml"/><Relationship Id="rId56" Type="http://schemas.openxmlformats.org/officeDocument/2006/relationships/slide" Target="slides/slide47.xml"/><Relationship Id="rId359" Type="http://schemas.openxmlformats.org/officeDocument/2006/relationships/slide" Target="slides/slide350.xml"/><Relationship Id="rId566" Type="http://schemas.openxmlformats.org/officeDocument/2006/relationships/slide" Target="slides/slide557.xml"/><Relationship Id="rId773" Type="http://schemas.openxmlformats.org/officeDocument/2006/relationships/slide" Target="slides/slide764.xml"/><Relationship Id="rId1196" Type="http://schemas.openxmlformats.org/officeDocument/2006/relationships/slide" Target="slides/slide1187.xml"/><Relationship Id="rId1417" Type="http://schemas.openxmlformats.org/officeDocument/2006/relationships/slide" Target="slides/slide1408.xml"/><Relationship Id="rId121" Type="http://schemas.openxmlformats.org/officeDocument/2006/relationships/slide" Target="slides/slide112.xml"/><Relationship Id="rId219" Type="http://schemas.openxmlformats.org/officeDocument/2006/relationships/slide" Target="slides/slide210.xml"/><Relationship Id="rId426" Type="http://schemas.openxmlformats.org/officeDocument/2006/relationships/slide" Target="slides/slide417.xml"/><Relationship Id="rId633" Type="http://schemas.openxmlformats.org/officeDocument/2006/relationships/slide" Target="slides/slide624.xml"/><Relationship Id="rId980" Type="http://schemas.openxmlformats.org/officeDocument/2006/relationships/slide" Target="slides/slide971.xml"/><Relationship Id="rId1056" Type="http://schemas.openxmlformats.org/officeDocument/2006/relationships/slide" Target="slides/slide1047.xml"/><Relationship Id="rId1263" Type="http://schemas.openxmlformats.org/officeDocument/2006/relationships/slide" Target="slides/slide1254.xml"/><Relationship Id="rId840" Type="http://schemas.openxmlformats.org/officeDocument/2006/relationships/slide" Target="slides/slide831.xml"/><Relationship Id="rId938" Type="http://schemas.openxmlformats.org/officeDocument/2006/relationships/slide" Target="slides/slide929.xml"/><Relationship Id="rId1470" Type="http://schemas.openxmlformats.org/officeDocument/2006/relationships/slide" Target="slides/slide1461.xml"/><Relationship Id="rId1568" Type="http://schemas.openxmlformats.org/officeDocument/2006/relationships/slide" Target="slides/slide1559.xml"/><Relationship Id="rId67" Type="http://schemas.openxmlformats.org/officeDocument/2006/relationships/slide" Target="slides/slide58.xml"/><Relationship Id="rId272" Type="http://schemas.openxmlformats.org/officeDocument/2006/relationships/slide" Target="slides/slide263.xml"/><Relationship Id="rId577" Type="http://schemas.openxmlformats.org/officeDocument/2006/relationships/slide" Target="slides/slide568.xml"/><Relationship Id="rId700" Type="http://schemas.openxmlformats.org/officeDocument/2006/relationships/slide" Target="slides/slide691.xml"/><Relationship Id="rId1123" Type="http://schemas.openxmlformats.org/officeDocument/2006/relationships/slide" Target="slides/slide1114.xml"/><Relationship Id="rId1330" Type="http://schemas.openxmlformats.org/officeDocument/2006/relationships/slide" Target="slides/slide1321.xml"/><Relationship Id="rId1428" Type="http://schemas.openxmlformats.org/officeDocument/2006/relationships/slide" Target="slides/slide1419.xml"/><Relationship Id="rId132" Type="http://schemas.openxmlformats.org/officeDocument/2006/relationships/slide" Target="slides/slide123.xml"/><Relationship Id="rId784" Type="http://schemas.openxmlformats.org/officeDocument/2006/relationships/slide" Target="slides/slide775.xml"/><Relationship Id="rId991" Type="http://schemas.openxmlformats.org/officeDocument/2006/relationships/slide" Target="slides/slide982.xml"/><Relationship Id="rId1067" Type="http://schemas.openxmlformats.org/officeDocument/2006/relationships/slide" Target="slides/slide1058.xml"/><Relationship Id="rId437" Type="http://schemas.openxmlformats.org/officeDocument/2006/relationships/slide" Target="slides/slide428.xml"/><Relationship Id="rId644" Type="http://schemas.openxmlformats.org/officeDocument/2006/relationships/slide" Target="slides/slide635.xml"/><Relationship Id="rId851" Type="http://schemas.openxmlformats.org/officeDocument/2006/relationships/slide" Target="slides/slide842.xml"/><Relationship Id="rId1274" Type="http://schemas.openxmlformats.org/officeDocument/2006/relationships/slide" Target="slides/slide1265.xml"/><Relationship Id="rId1481" Type="http://schemas.openxmlformats.org/officeDocument/2006/relationships/slide" Target="slides/slide1472.xml"/><Relationship Id="rId1579" Type="http://schemas.openxmlformats.org/officeDocument/2006/relationships/slide" Target="slides/slide1570.xml"/><Relationship Id="rId283" Type="http://schemas.openxmlformats.org/officeDocument/2006/relationships/slide" Target="slides/slide274.xml"/><Relationship Id="rId490" Type="http://schemas.openxmlformats.org/officeDocument/2006/relationships/slide" Target="slides/slide481.xml"/><Relationship Id="rId504" Type="http://schemas.openxmlformats.org/officeDocument/2006/relationships/slide" Target="slides/slide495.xml"/><Relationship Id="rId711" Type="http://schemas.openxmlformats.org/officeDocument/2006/relationships/slide" Target="slides/slide702.xml"/><Relationship Id="rId949" Type="http://schemas.openxmlformats.org/officeDocument/2006/relationships/slide" Target="slides/slide940.xml"/><Relationship Id="rId1134" Type="http://schemas.openxmlformats.org/officeDocument/2006/relationships/slide" Target="slides/slide1125.xml"/><Relationship Id="rId1341" Type="http://schemas.openxmlformats.org/officeDocument/2006/relationships/slide" Target="slides/slide1332.xml"/><Relationship Id="rId78" Type="http://schemas.openxmlformats.org/officeDocument/2006/relationships/slide" Target="slides/slide69.xml"/><Relationship Id="rId143" Type="http://schemas.openxmlformats.org/officeDocument/2006/relationships/slide" Target="slides/slide134.xml"/><Relationship Id="rId350" Type="http://schemas.openxmlformats.org/officeDocument/2006/relationships/slide" Target="slides/slide341.xml"/><Relationship Id="rId588" Type="http://schemas.openxmlformats.org/officeDocument/2006/relationships/slide" Target="slides/slide579.xml"/><Relationship Id="rId795" Type="http://schemas.openxmlformats.org/officeDocument/2006/relationships/slide" Target="slides/slide786.xml"/><Relationship Id="rId809" Type="http://schemas.openxmlformats.org/officeDocument/2006/relationships/slide" Target="slides/slide800.xml"/><Relationship Id="rId1201" Type="http://schemas.openxmlformats.org/officeDocument/2006/relationships/slide" Target="slides/slide1192.xml"/><Relationship Id="rId1439" Type="http://schemas.openxmlformats.org/officeDocument/2006/relationships/slide" Target="slides/slide143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201.xml"/><Relationship Id="rId448" Type="http://schemas.openxmlformats.org/officeDocument/2006/relationships/slide" Target="slides/slide439.xml"/><Relationship Id="rId655" Type="http://schemas.openxmlformats.org/officeDocument/2006/relationships/slide" Target="slides/slide646.xml"/><Relationship Id="rId862" Type="http://schemas.openxmlformats.org/officeDocument/2006/relationships/slide" Target="slides/slide853.xml"/><Relationship Id="rId1078" Type="http://schemas.openxmlformats.org/officeDocument/2006/relationships/slide" Target="slides/slide1069.xml"/><Relationship Id="rId1285" Type="http://schemas.openxmlformats.org/officeDocument/2006/relationships/slide" Target="slides/slide1276.xml"/><Relationship Id="rId1492" Type="http://schemas.openxmlformats.org/officeDocument/2006/relationships/slide" Target="slides/slide1483.xml"/><Relationship Id="rId1506" Type="http://schemas.openxmlformats.org/officeDocument/2006/relationships/slide" Target="slides/slide1497.xml"/><Relationship Id="rId294" Type="http://schemas.openxmlformats.org/officeDocument/2006/relationships/slide" Target="slides/slide285.xml"/><Relationship Id="rId308" Type="http://schemas.openxmlformats.org/officeDocument/2006/relationships/slide" Target="slides/slide299.xml"/><Relationship Id="rId515" Type="http://schemas.openxmlformats.org/officeDocument/2006/relationships/slide" Target="slides/slide506.xml"/><Relationship Id="rId722" Type="http://schemas.openxmlformats.org/officeDocument/2006/relationships/slide" Target="slides/slide713.xml"/><Relationship Id="rId1145" Type="http://schemas.openxmlformats.org/officeDocument/2006/relationships/slide" Target="slides/slide1136.xml"/><Relationship Id="rId1352" Type="http://schemas.openxmlformats.org/officeDocument/2006/relationships/slide" Target="slides/slide1343.xml"/><Relationship Id="rId89" Type="http://schemas.openxmlformats.org/officeDocument/2006/relationships/slide" Target="slides/slide80.xml"/><Relationship Id="rId154" Type="http://schemas.openxmlformats.org/officeDocument/2006/relationships/slide" Target="slides/slide145.xml"/><Relationship Id="rId361" Type="http://schemas.openxmlformats.org/officeDocument/2006/relationships/slide" Target="slides/slide352.xml"/><Relationship Id="rId599" Type="http://schemas.openxmlformats.org/officeDocument/2006/relationships/slide" Target="slides/slide590.xml"/><Relationship Id="rId1005" Type="http://schemas.openxmlformats.org/officeDocument/2006/relationships/slide" Target="slides/slide996.xml"/><Relationship Id="rId1212" Type="http://schemas.openxmlformats.org/officeDocument/2006/relationships/slide" Target="slides/slide1203.xml"/><Relationship Id="rId459" Type="http://schemas.openxmlformats.org/officeDocument/2006/relationships/slide" Target="slides/slide450.xml"/><Relationship Id="rId666" Type="http://schemas.openxmlformats.org/officeDocument/2006/relationships/slide" Target="slides/slide657.xml"/><Relationship Id="rId873" Type="http://schemas.openxmlformats.org/officeDocument/2006/relationships/slide" Target="slides/slide864.xml"/><Relationship Id="rId1089" Type="http://schemas.openxmlformats.org/officeDocument/2006/relationships/slide" Target="slides/slide1080.xml"/><Relationship Id="rId1296" Type="http://schemas.openxmlformats.org/officeDocument/2006/relationships/slide" Target="slides/slide1287.xml"/><Relationship Id="rId1517" Type="http://schemas.openxmlformats.org/officeDocument/2006/relationships/slide" Target="slides/slide1508.xml"/><Relationship Id="rId16" Type="http://schemas.openxmlformats.org/officeDocument/2006/relationships/slide" Target="slides/slide7.xml"/><Relationship Id="rId221" Type="http://schemas.openxmlformats.org/officeDocument/2006/relationships/slide" Target="slides/slide212.xml"/><Relationship Id="rId319" Type="http://schemas.openxmlformats.org/officeDocument/2006/relationships/slide" Target="slides/slide310.xml"/><Relationship Id="rId526" Type="http://schemas.openxmlformats.org/officeDocument/2006/relationships/slide" Target="slides/slide517.xml"/><Relationship Id="rId1156" Type="http://schemas.openxmlformats.org/officeDocument/2006/relationships/slide" Target="slides/slide1147.xml"/><Relationship Id="rId1363" Type="http://schemas.openxmlformats.org/officeDocument/2006/relationships/slide" Target="slides/slide1354.xml"/><Relationship Id="rId733" Type="http://schemas.openxmlformats.org/officeDocument/2006/relationships/slide" Target="slides/slide724.xml"/><Relationship Id="rId940" Type="http://schemas.openxmlformats.org/officeDocument/2006/relationships/slide" Target="slides/slide931.xml"/><Relationship Id="rId1016" Type="http://schemas.openxmlformats.org/officeDocument/2006/relationships/slide" Target="slides/slide1007.xml"/><Relationship Id="rId1570" Type="http://schemas.openxmlformats.org/officeDocument/2006/relationships/slide" Target="slides/slide1561.xml"/><Relationship Id="rId165" Type="http://schemas.openxmlformats.org/officeDocument/2006/relationships/slide" Target="slides/slide156.xml"/><Relationship Id="rId372" Type="http://schemas.openxmlformats.org/officeDocument/2006/relationships/slide" Target="slides/slide363.xml"/><Relationship Id="rId677" Type="http://schemas.openxmlformats.org/officeDocument/2006/relationships/slide" Target="slides/slide668.xml"/><Relationship Id="rId800" Type="http://schemas.openxmlformats.org/officeDocument/2006/relationships/slide" Target="slides/slide791.xml"/><Relationship Id="rId1223" Type="http://schemas.openxmlformats.org/officeDocument/2006/relationships/slide" Target="slides/slide1214.xml"/><Relationship Id="rId1430" Type="http://schemas.openxmlformats.org/officeDocument/2006/relationships/slide" Target="slides/slide1421.xml"/><Relationship Id="rId1528" Type="http://schemas.openxmlformats.org/officeDocument/2006/relationships/slide" Target="slides/slide1519.xml"/><Relationship Id="rId232" Type="http://schemas.openxmlformats.org/officeDocument/2006/relationships/slide" Target="slides/slide223.xml"/><Relationship Id="rId884" Type="http://schemas.openxmlformats.org/officeDocument/2006/relationships/slide" Target="slides/slide875.xml"/><Relationship Id="rId27" Type="http://schemas.openxmlformats.org/officeDocument/2006/relationships/slide" Target="slides/slide18.xml"/><Relationship Id="rId537" Type="http://schemas.openxmlformats.org/officeDocument/2006/relationships/slide" Target="slides/slide528.xml"/><Relationship Id="rId744" Type="http://schemas.openxmlformats.org/officeDocument/2006/relationships/slide" Target="slides/slide735.xml"/><Relationship Id="rId951" Type="http://schemas.openxmlformats.org/officeDocument/2006/relationships/slide" Target="slides/slide942.xml"/><Relationship Id="rId1167" Type="http://schemas.openxmlformats.org/officeDocument/2006/relationships/slide" Target="slides/slide1158.xml"/><Relationship Id="rId1374" Type="http://schemas.openxmlformats.org/officeDocument/2006/relationships/slide" Target="slides/slide1365.xml"/><Relationship Id="rId1581" Type="http://schemas.openxmlformats.org/officeDocument/2006/relationships/slide" Target="slides/slide1572.xml"/><Relationship Id="rId80" Type="http://schemas.openxmlformats.org/officeDocument/2006/relationships/slide" Target="slides/slide71.xml"/><Relationship Id="rId176" Type="http://schemas.openxmlformats.org/officeDocument/2006/relationships/slide" Target="slides/slide167.xml"/><Relationship Id="rId383" Type="http://schemas.openxmlformats.org/officeDocument/2006/relationships/slide" Target="slides/slide374.xml"/><Relationship Id="rId590" Type="http://schemas.openxmlformats.org/officeDocument/2006/relationships/slide" Target="slides/slide581.xml"/><Relationship Id="rId604" Type="http://schemas.openxmlformats.org/officeDocument/2006/relationships/slide" Target="slides/slide595.xml"/><Relationship Id="rId811" Type="http://schemas.openxmlformats.org/officeDocument/2006/relationships/slide" Target="slides/slide802.xml"/><Relationship Id="rId1027" Type="http://schemas.openxmlformats.org/officeDocument/2006/relationships/slide" Target="slides/slide1018.xml"/><Relationship Id="rId1234" Type="http://schemas.openxmlformats.org/officeDocument/2006/relationships/slide" Target="slides/slide1225.xml"/><Relationship Id="rId1441" Type="http://schemas.openxmlformats.org/officeDocument/2006/relationships/slide" Target="slides/slide1432.xml"/><Relationship Id="rId243" Type="http://schemas.openxmlformats.org/officeDocument/2006/relationships/slide" Target="slides/slide234.xml"/><Relationship Id="rId450" Type="http://schemas.openxmlformats.org/officeDocument/2006/relationships/slide" Target="slides/slide441.xml"/><Relationship Id="rId688" Type="http://schemas.openxmlformats.org/officeDocument/2006/relationships/slide" Target="slides/slide679.xml"/><Relationship Id="rId895" Type="http://schemas.openxmlformats.org/officeDocument/2006/relationships/slide" Target="slides/slide886.xml"/><Relationship Id="rId909" Type="http://schemas.openxmlformats.org/officeDocument/2006/relationships/slide" Target="slides/slide900.xml"/><Relationship Id="rId1080" Type="http://schemas.openxmlformats.org/officeDocument/2006/relationships/slide" Target="slides/slide1071.xml"/><Relationship Id="rId1301" Type="http://schemas.openxmlformats.org/officeDocument/2006/relationships/slide" Target="slides/slide1292.xml"/><Relationship Id="rId1539" Type="http://schemas.openxmlformats.org/officeDocument/2006/relationships/slide" Target="slides/slide1530.xml"/><Relationship Id="rId38" Type="http://schemas.openxmlformats.org/officeDocument/2006/relationships/slide" Target="slides/slide29.xml"/><Relationship Id="rId103" Type="http://schemas.openxmlformats.org/officeDocument/2006/relationships/slide" Target="slides/slide94.xml"/><Relationship Id="rId310" Type="http://schemas.openxmlformats.org/officeDocument/2006/relationships/slide" Target="slides/slide301.xml"/><Relationship Id="rId548" Type="http://schemas.openxmlformats.org/officeDocument/2006/relationships/slide" Target="slides/slide539.xml"/><Relationship Id="rId755" Type="http://schemas.openxmlformats.org/officeDocument/2006/relationships/slide" Target="slides/slide746.xml"/><Relationship Id="rId962" Type="http://schemas.openxmlformats.org/officeDocument/2006/relationships/slide" Target="slides/slide953.xml"/><Relationship Id="rId1178" Type="http://schemas.openxmlformats.org/officeDocument/2006/relationships/slide" Target="slides/slide1169.xml"/><Relationship Id="rId1385" Type="http://schemas.openxmlformats.org/officeDocument/2006/relationships/slide" Target="slides/slide1376.xml"/><Relationship Id="rId1592" Type="http://schemas.openxmlformats.org/officeDocument/2006/relationships/handoutMaster" Target="handoutMasters/handoutMaster1.xml"/><Relationship Id="rId91" Type="http://schemas.openxmlformats.org/officeDocument/2006/relationships/slide" Target="slides/slide82.xml"/><Relationship Id="rId187" Type="http://schemas.openxmlformats.org/officeDocument/2006/relationships/slide" Target="slides/slide178.xml"/><Relationship Id="rId394" Type="http://schemas.openxmlformats.org/officeDocument/2006/relationships/slide" Target="slides/slide385.xml"/><Relationship Id="rId408" Type="http://schemas.openxmlformats.org/officeDocument/2006/relationships/slide" Target="slides/slide399.xml"/><Relationship Id="rId615" Type="http://schemas.openxmlformats.org/officeDocument/2006/relationships/slide" Target="slides/slide606.xml"/><Relationship Id="rId822" Type="http://schemas.openxmlformats.org/officeDocument/2006/relationships/slide" Target="slides/slide813.xml"/><Relationship Id="rId1038" Type="http://schemas.openxmlformats.org/officeDocument/2006/relationships/slide" Target="slides/slide1029.xml"/><Relationship Id="rId1245" Type="http://schemas.openxmlformats.org/officeDocument/2006/relationships/slide" Target="slides/slide1236.xml"/><Relationship Id="rId1452" Type="http://schemas.openxmlformats.org/officeDocument/2006/relationships/slide" Target="slides/slide1443.xml"/><Relationship Id="rId254" Type="http://schemas.openxmlformats.org/officeDocument/2006/relationships/slide" Target="slides/slide245.xml"/><Relationship Id="rId699" Type="http://schemas.openxmlformats.org/officeDocument/2006/relationships/slide" Target="slides/slide690.xml"/><Relationship Id="rId1091" Type="http://schemas.openxmlformats.org/officeDocument/2006/relationships/slide" Target="slides/slide1082.xml"/><Relationship Id="rId1105" Type="http://schemas.openxmlformats.org/officeDocument/2006/relationships/slide" Target="slides/slide1096.xml"/><Relationship Id="rId1312" Type="http://schemas.openxmlformats.org/officeDocument/2006/relationships/slide" Target="slides/slide1303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461" Type="http://schemas.openxmlformats.org/officeDocument/2006/relationships/slide" Target="slides/slide452.xml"/><Relationship Id="rId559" Type="http://schemas.openxmlformats.org/officeDocument/2006/relationships/slide" Target="slides/slide550.xml"/><Relationship Id="rId766" Type="http://schemas.openxmlformats.org/officeDocument/2006/relationships/slide" Target="slides/slide757.xml"/><Relationship Id="rId1189" Type="http://schemas.openxmlformats.org/officeDocument/2006/relationships/slide" Target="slides/slide1180.xml"/><Relationship Id="rId1396" Type="http://schemas.openxmlformats.org/officeDocument/2006/relationships/slide" Target="slides/slide1387.xml"/><Relationship Id="rId198" Type="http://schemas.openxmlformats.org/officeDocument/2006/relationships/slide" Target="slides/slide189.xml"/><Relationship Id="rId321" Type="http://schemas.openxmlformats.org/officeDocument/2006/relationships/slide" Target="slides/slide312.xml"/><Relationship Id="rId419" Type="http://schemas.openxmlformats.org/officeDocument/2006/relationships/slide" Target="slides/slide410.xml"/><Relationship Id="rId626" Type="http://schemas.openxmlformats.org/officeDocument/2006/relationships/slide" Target="slides/slide617.xml"/><Relationship Id="rId973" Type="http://schemas.openxmlformats.org/officeDocument/2006/relationships/slide" Target="slides/slide964.xml"/><Relationship Id="rId1049" Type="http://schemas.openxmlformats.org/officeDocument/2006/relationships/slide" Target="slides/slide1040.xml"/><Relationship Id="rId1256" Type="http://schemas.openxmlformats.org/officeDocument/2006/relationships/slide" Target="slides/slide1247.xml"/><Relationship Id="rId833" Type="http://schemas.openxmlformats.org/officeDocument/2006/relationships/slide" Target="slides/slide824.xml"/><Relationship Id="rId1116" Type="http://schemas.openxmlformats.org/officeDocument/2006/relationships/slide" Target="slides/slide1107.xml"/><Relationship Id="rId1463" Type="http://schemas.openxmlformats.org/officeDocument/2006/relationships/slide" Target="slides/slide1454.xml"/><Relationship Id="rId265" Type="http://schemas.openxmlformats.org/officeDocument/2006/relationships/slide" Target="slides/slide256.xml"/><Relationship Id="rId472" Type="http://schemas.openxmlformats.org/officeDocument/2006/relationships/slide" Target="slides/slide463.xml"/><Relationship Id="rId900" Type="http://schemas.openxmlformats.org/officeDocument/2006/relationships/slide" Target="slides/slide891.xml"/><Relationship Id="rId1323" Type="http://schemas.openxmlformats.org/officeDocument/2006/relationships/slide" Target="slides/slide1314.xml"/><Relationship Id="rId1530" Type="http://schemas.openxmlformats.org/officeDocument/2006/relationships/slide" Target="slides/slide1521.xml"/><Relationship Id="rId125" Type="http://schemas.openxmlformats.org/officeDocument/2006/relationships/slide" Target="slides/slide116.xml"/><Relationship Id="rId332" Type="http://schemas.openxmlformats.org/officeDocument/2006/relationships/slide" Target="slides/slide323.xml"/><Relationship Id="rId777" Type="http://schemas.openxmlformats.org/officeDocument/2006/relationships/slide" Target="slides/slide768.xml"/><Relationship Id="rId984" Type="http://schemas.openxmlformats.org/officeDocument/2006/relationships/slide" Target="slides/slide975.xml"/><Relationship Id="rId637" Type="http://schemas.openxmlformats.org/officeDocument/2006/relationships/slide" Target="slides/slide628.xml"/><Relationship Id="rId844" Type="http://schemas.openxmlformats.org/officeDocument/2006/relationships/slide" Target="slides/slide835.xml"/><Relationship Id="rId1267" Type="http://schemas.openxmlformats.org/officeDocument/2006/relationships/slide" Target="slides/slide1258.xml"/><Relationship Id="rId1474" Type="http://schemas.openxmlformats.org/officeDocument/2006/relationships/slide" Target="slides/slide1465.xml"/><Relationship Id="rId276" Type="http://schemas.openxmlformats.org/officeDocument/2006/relationships/slide" Target="slides/slide267.xml"/><Relationship Id="rId483" Type="http://schemas.openxmlformats.org/officeDocument/2006/relationships/slide" Target="slides/slide474.xml"/><Relationship Id="rId690" Type="http://schemas.openxmlformats.org/officeDocument/2006/relationships/slide" Target="slides/slide681.xml"/><Relationship Id="rId704" Type="http://schemas.openxmlformats.org/officeDocument/2006/relationships/slide" Target="slides/slide695.xml"/><Relationship Id="rId911" Type="http://schemas.openxmlformats.org/officeDocument/2006/relationships/slide" Target="slides/slide902.xml"/><Relationship Id="rId1127" Type="http://schemas.openxmlformats.org/officeDocument/2006/relationships/slide" Target="slides/slide1118.xml"/><Relationship Id="rId1334" Type="http://schemas.openxmlformats.org/officeDocument/2006/relationships/slide" Target="slides/slide1325.xml"/><Relationship Id="rId1541" Type="http://schemas.openxmlformats.org/officeDocument/2006/relationships/slide" Target="slides/slide1532.xml"/><Relationship Id="rId40" Type="http://schemas.openxmlformats.org/officeDocument/2006/relationships/slide" Target="slides/slide31.xml"/><Relationship Id="rId136" Type="http://schemas.openxmlformats.org/officeDocument/2006/relationships/slide" Target="slides/slide127.xml"/><Relationship Id="rId343" Type="http://schemas.openxmlformats.org/officeDocument/2006/relationships/slide" Target="slides/slide334.xml"/><Relationship Id="rId550" Type="http://schemas.openxmlformats.org/officeDocument/2006/relationships/slide" Target="slides/slide541.xml"/><Relationship Id="rId788" Type="http://schemas.openxmlformats.org/officeDocument/2006/relationships/slide" Target="slides/slide779.xml"/><Relationship Id="rId995" Type="http://schemas.openxmlformats.org/officeDocument/2006/relationships/slide" Target="slides/slide986.xml"/><Relationship Id="rId1180" Type="http://schemas.openxmlformats.org/officeDocument/2006/relationships/slide" Target="slides/slide1171.xml"/><Relationship Id="rId1401" Type="http://schemas.openxmlformats.org/officeDocument/2006/relationships/slide" Target="slides/slide1392.xml"/><Relationship Id="rId203" Type="http://schemas.openxmlformats.org/officeDocument/2006/relationships/slide" Target="slides/slide194.xml"/><Relationship Id="rId648" Type="http://schemas.openxmlformats.org/officeDocument/2006/relationships/slide" Target="slides/slide639.xml"/><Relationship Id="rId855" Type="http://schemas.openxmlformats.org/officeDocument/2006/relationships/slide" Target="slides/slide846.xml"/><Relationship Id="rId1040" Type="http://schemas.openxmlformats.org/officeDocument/2006/relationships/slide" Target="slides/slide1031.xml"/><Relationship Id="rId1278" Type="http://schemas.openxmlformats.org/officeDocument/2006/relationships/slide" Target="slides/slide1269.xml"/><Relationship Id="rId1485" Type="http://schemas.openxmlformats.org/officeDocument/2006/relationships/slide" Target="slides/slide1476.xml"/><Relationship Id="rId287" Type="http://schemas.openxmlformats.org/officeDocument/2006/relationships/slide" Target="slides/slide278.xml"/><Relationship Id="rId410" Type="http://schemas.openxmlformats.org/officeDocument/2006/relationships/slide" Target="slides/slide401.xml"/><Relationship Id="rId494" Type="http://schemas.openxmlformats.org/officeDocument/2006/relationships/slide" Target="slides/slide485.xml"/><Relationship Id="rId508" Type="http://schemas.openxmlformats.org/officeDocument/2006/relationships/slide" Target="slides/slide499.xml"/><Relationship Id="rId715" Type="http://schemas.openxmlformats.org/officeDocument/2006/relationships/slide" Target="slides/slide706.xml"/><Relationship Id="rId922" Type="http://schemas.openxmlformats.org/officeDocument/2006/relationships/slide" Target="slides/slide913.xml"/><Relationship Id="rId1138" Type="http://schemas.openxmlformats.org/officeDocument/2006/relationships/slide" Target="slides/slide1129.xml"/><Relationship Id="rId1345" Type="http://schemas.openxmlformats.org/officeDocument/2006/relationships/slide" Target="slides/slide1336.xml"/><Relationship Id="rId1552" Type="http://schemas.openxmlformats.org/officeDocument/2006/relationships/slide" Target="slides/slide1543.xml"/><Relationship Id="rId147" Type="http://schemas.openxmlformats.org/officeDocument/2006/relationships/slide" Target="slides/slide138.xml"/><Relationship Id="rId354" Type="http://schemas.openxmlformats.org/officeDocument/2006/relationships/slide" Target="slides/slide345.xml"/><Relationship Id="rId799" Type="http://schemas.openxmlformats.org/officeDocument/2006/relationships/slide" Target="slides/slide790.xml"/><Relationship Id="rId1191" Type="http://schemas.openxmlformats.org/officeDocument/2006/relationships/slide" Target="slides/slide1182.xml"/><Relationship Id="rId1205" Type="http://schemas.openxmlformats.org/officeDocument/2006/relationships/slide" Target="slides/slide1196.xml"/><Relationship Id="rId51" Type="http://schemas.openxmlformats.org/officeDocument/2006/relationships/slide" Target="slides/slide42.xml"/><Relationship Id="rId561" Type="http://schemas.openxmlformats.org/officeDocument/2006/relationships/slide" Target="slides/slide552.xml"/><Relationship Id="rId659" Type="http://schemas.openxmlformats.org/officeDocument/2006/relationships/slide" Target="slides/slide650.xml"/><Relationship Id="rId866" Type="http://schemas.openxmlformats.org/officeDocument/2006/relationships/slide" Target="slides/slide857.xml"/><Relationship Id="rId1289" Type="http://schemas.openxmlformats.org/officeDocument/2006/relationships/slide" Target="slides/slide1280.xml"/><Relationship Id="rId1412" Type="http://schemas.openxmlformats.org/officeDocument/2006/relationships/slide" Target="slides/slide1403.xml"/><Relationship Id="rId1496" Type="http://schemas.openxmlformats.org/officeDocument/2006/relationships/slide" Target="slides/slide1487.xml"/><Relationship Id="rId214" Type="http://schemas.openxmlformats.org/officeDocument/2006/relationships/slide" Target="slides/slide205.xml"/><Relationship Id="rId298" Type="http://schemas.openxmlformats.org/officeDocument/2006/relationships/slide" Target="slides/slide289.xml"/><Relationship Id="rId421" Type="http://schemas.openxmlformats.org/officeDocument/2006/relationships/slide" Target="slides/slide412.xml"/><Relationship Id="rId519" Type="http://schemas.openxmlformats.org/officeDocument/2006/relationships/slide" Target="slides/slide510.xml"/><Relationship Id="rId1051" Type="http://schemas.openxmlformats.org/officeDocument/2006/relationships/slide" Target="slides/slide1042.xml"/><Relationship Id="rId1149" Type="http://schemas.openxmlformats.org/officeDocument/2006/relationships/slide" Target="slides/slide1140.xml"/><Relationship Id="rId1356" Type="http://schemas.openxmlformats.org/officeDocument/2006/relationships/slide" Target="slides/slide1347.xml"/><Relationship Id="rId158" Type="http://schemas.openxmlformats.org/officeDocument/2006/relationships/slide" Target="slides/slide149.xml"/><Relationship Id="rId726" Type="http://schemas.openxmlformats.org/officeDocument/2006/relationships/slide" Target="slides/slide717.xml"/><Relationship Id="rId933" Type="http://schemas.openxmlformats.org/officeDocument/2006/relationships/slide" Target="slides/slide924.xml"/><Relationship Id="rId1009" Type="http://schemas.openxmlformats.org/officeDocument/2006/relationships/slide" Target="slides/slide1000.xml"/><Relationship Id="rId1563" Type="http://schemas.openxmlformats.org/officeDocument/2006/relationships/slide" Target="slides/slide1554.xml"/><Relationship Id="rId62" Type="http://schemas.openxmlformats.org/officeDocument/2006/relationships/slide" Target="slides/slide53.xml"/><Relationship Id="rId365" Type="http://schemas.openxmlformats.org/officeDocument/2006/relationships/slide" Target="slides/slide356.xml"/><Relationship Id="rId572" Type="http://schemas.openxmlformats.org/officeDocument/2006/relationships/slide" Target="slides/slide563.xml"/><Relationship Id="rId1216" Type="http://schemas.openxmlformats.org/officeDocument/2006/relationships/slide" Target="slides/slide1207.xml"/><Relationship Id="rId1423" Type="http://schemas.openxmlformats.org/officeDocument/2006/relationships/slide" Target="slides/slide1414.xml"/><Relationship Id="rId225" Type="http://schemas.openxmlformats.org/officeDocument/2006/relationships/slide" Target="slides/slide216.xml"/><Relationship Id="rId432" Type="http://schemas.openxmlformats.org/officeDocument/2006/relationships/slide" Target="slides/slide423.xml"/><Relationship Id="rId877" Type="http://schemas.openxmlformats.org/officeDocument/2006/relationships/slide" Target="slides/slide868.xml"/><Relationship Id="rId1062" Type="http://schemas.openxmlformats.org/officeDocument/2006/relationships/slide" Target="slides/slide1053.xml"/><Relationship Id="rId737" Type="http://schemas.openxmlformats.org/officeDocument/2006/relationships/slide" Target="slides/slide728.xml"/><Relationship Id="rId944" Type="http://schemas.openxmlformats.org/officeDocument/2006/relationships/slide" Target="slides/slide935.xml"/><Relationship Id="rId1367" Type="http://schemas.openxmlformats.org/officeDocument/2006/relationships/slide" Target="slides/slide1358.xml"/><Relationship Id="rId1574" Type="http://schemas.openxmlformats.org/officeDocument/2006/relationships/slide" Target="slides/slide1565.xml"/><Relationship Id="rId73" Type="http://schemas.openxmlformats.org/officeDocument/2006/relationships/slide" Target="slides/slide64.xml"/><Relationship Id="rId169" Type="http://schemas.openxmlformats.org/officeDocument/2006/relationships/slide" Target="slides/slide160.xml"/><Relationship Id="rId376" Type="http://schemas.openxmlformats.org/officeDocument/2006/relationships/slide" Target="slides/slide367.xml"/><Relationship Id="rId583" Type="http://schemas.openxmlformats.org/officeDocument/2006/relationships/slide" Target="slides/slide574.xml"/><Relationship Id="rId790" Type="http://schemas.openxmlformats.org/officeDocument/2006/relationships/slide" Target="slides/slide781.xml"/><Relationship Id="rId804" Type="http://schemas.openxmlformats.org/officeDocument/2006/relationships/slide" Target="slides/slide795.xml"/><Relationship Id="rId1227" Type="http://schemas.openxmlformats.org/officeDocument/2006/relationships/slide" Target="slides/slide1218.xml"/><Relationship Id="rId1434" Type="http://schemas.openxmlformats.org/officeDocument/2006/relationships/slide" Target="slides/slide1425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27.xml"/><Relationship Id="rId443" Type="http://schemas.openxmlformats.org/officeDocument/2006/relationships/slide" Target="slides/slide434.xml"/><Relationship Id="rId650" Type="http://schemas.openxmlformats.org/officeDocument/2006/relationships/slide" Target="slides/slide641.xml"/><Relationship Id="rId888" Type="http://schemas.openxmlformats.org/officeDocument/2006/relationships/slide" Target="slides/slide879.xml"/><Relationship Id="rId1073" Type="http://schemas.openxmlformats.org/officeDocument/2006/relationships/slide" Target="slides/slide1064.xml"/><Relationship Id="rId1280" Type="http://schemas.openxmlformats.org/officeDocument/2006/relationships/slide" Target="slides/slide1271.xml"/><Relationship Id="rId1501" Type="http://schemas.openxmlformats.org/officeDocument/2006/relationships/slide" Target="slides/slide1492.xml"/><Relationship Id="rId303" Type="http://schemas.openxmlformats.org/officeDocument/2006/relationships/slide" Target="slides/slide294.xml"/><Relationship Id="rId748" Type="http://schemas.openxmlformats.org/officeDocument/2006/relationships/slide" Target="slides/slide739.xml"/><Relationship Id="rId955" Type="http://schemas.openxmlformats.org/officeDocument/2006/relationships/slide" Target="slides/slide946.xml"/><Relationship Id="rId1140" Type="http://schemas.openxmlformats.org/officeDocument/2006/relationships/slide" Target="slides/slide1131.xml"/><Relationship Id="rId1378" Type="http://schemas.openxmlformats.org/officeDocument/2006/relationships/slide" Target="slides/slide1369.xml"/><Relationship Id="rId1585" Type="http://schemas.openxmlformats.org/officeDocument/2006/relationships/slide" Target="slides/slide1576.xml"/><Relationship Id="rId84" Type="http://schemas.openxmlformats.org/officeDocument/2006/relationships/slide" Target="slides/slide75.xml"/><Relationship Id="rId387" Type="http://schemas.openxmlformats.org/officeDocument/2006/relationships/slide" Target="slides/slide378.xml"/><Relationship Id="rId510" Type="http://schemas.openxmlformats.org/officeDocument/2006/relationships/slide" Target="slides/slide501.xml"/><Relationship Id="rId594" Type="http://schemas.openxmlformats.org/officeDocument/2006/relationships/slide" Target="slides/slide585.xml"/><Relationship Id="rId608" Type="http://schemas.openxmlformats.org/officeDocument/2006/relationships/slide" Target="slides/slide599.xml"/><Relationship Id="rId815" Type="http://schemas.openxmlformats.org/officeDocument/2006/relationships/slide" Target="slides/slide806.xml"/><Relationship Id="rId1238" Type="http://schemas.openxmlformats.org/officeDocument/2006/relationships/slide" Target="slides/slide1229.xml"/><Relationship Id="rId1445" Type="http://schemas.openxmlformats.org/officeDocument/2006/relationships/slide" Target="slides/slide1436.xml"/><Relationship Id="rId247" Type="http://schemas.openxmlformats.org/officeDocument/2006/relationships/slide" Target="slides/slide238.xml"/><Relationship Id="rId899" Type="http://schemas.openxmlformats.org/officeDocument/2006/relationships/slide" Target="slides/slide890.xml"/><Relationship Id="rId1000" Type="http://schemas.openxmlformats.org/officeDocument/2006/relationships/slide" Target="slides/slide991.xml"/><Relationship Id="rId1084" Type="http://schemas.openxmlformats.org/officeDocument/2006/relationships/slide" Target="slides/slide1075.xml"/><Relationship Id="rId1305" Type="http://schemas.openxmlformats.org/officeDocument/2006/relationships/slide" Target="slides/slide1296.xml"/><Relationship Id="rId107" Type="http://schemas.openxmlformats.org/officeDocument/2006/relationships/slide" Target="slides/slide98.xml"/><Relationship Id="rId454" Type="http://schemas.openxmlformats.org/officeDocument/2006/relationships/slide" Target="slides/slide445.xml"/><Relationship Id="rId661" Type="http://schemas.openxmlformats.org/officeDocument/2006/relationships/slide" Target="slides/slide652.xml"/><Relationship Id="rId759" Type="http://schemas.openxmlformats.org/officeDocument/2006/relationships/slide" Target="slides/slide750.xml"/><Relationship Id="rId966" Type="http://schemas.openxmlformats.org/officeDocument/2006/relationships/slide" Target="slides/slide957.xml"/><Relationship Id="rId1291" Type="http://schemas.openxmlformats.org/officeDocument/2006/relationships/slide" Target="slides/slide1282.xml"/><Relationship Id="rId1389" Type="http://schemas.openxmlformats.org/officeDocument/2006/relationships/slide" Target="slides/slide1380.xml"/><Relationship Id="rId1512" Type="http://schemas.openxmlformats.org/officeDocument/2006/relationships/slide" Target="slides/slide1503.xml"/><Relationship Id="rId1596" Type="http://schemas.openxmlformats.org/officeDocument/2006/relationships/tableStyles" Target="tableStyles.xml"/><Relationship Id="rId11" Type="http://schemas.openxmlformats.org/officeDocument/2006/relationships/slide" Target="slides/slide2.xml"/><Relationship Id="rId314" Type="http://schemas.openxmlformats.org/officeDocument/2006/relationships/slide" Target="slides/slide305.xml"/><Relationship Id="rId398" Type="http://schemas.openxmlformats.org/officeDocument/2006/relationships/slide" Target="slides/slide389.xml"/><Relationship Id="rId521" Type="http://schemas.openxmlformats.org/officeDocument/2006/relationships/slide" Target="slides/slide512.xml"/><Relationship Id="rId619" Type="http://schemas.openxmlformats.org/officeDocument/2006/relationships/slide" Target="slides/slide610.xml"/><Relationship Id="rId1151" Type="http://schemas.openxmlformats.org/officeDocument/2006/relationships/slide" Target="slides/slide1142.xml"/><Relationship Id="rId1249" Type="http://schemas.openxmlformats.org/officeDocument/2006/relationships/slide" Target="slides/slide1240.xml"/><Relationship Id="rId95" Type="http://schemas.openxmlformats.org/officeDocument/2006/relationships/slide" Target="slides/slide86.xml"/><Relationship Id="rId160" Type="http://schemas.openxmlformats.org/officeDocument/2006/relationships/slide" Target="slides/slide151.xml"/><Relationship Id="rId826" Type="http://schemas.openxmlformats.org/officeDocument/2006/relationships/slide" Target="slides/slide817.xml"/><Relationship Id="rId1011" Type="http://schemas.openxmlformats.org/officeDocument/2006/relationships/slide" Target="slides/slide1002.xml"/><Relationship Id="rId1109" Type="http://schemas.openxmlformats.org/officeDocument/2006/relationships/slide" Target="slides/slide1100.xml"/><Relationship Id="rId1456" Type="http://schemas.openxmlformats.org/officeDocument/2006/relationships/slide" Target="slides/slide1447.xml"/><Relationship Id="rId258" Type="http://schemas.openxmlformats.org/officeDocument/2006/relationships/slide" Target="slides/slide249.xml"/><Relationship Id="rId465" Type="http://schemas.openxmlformats.org/officeDocument/2006/relationships/slide" Target="slides/slide456.xml"/><Relationship Id="rId672" Type="http://schemas.openxmlformats.org/officeDocument/2006/relationships/slide" Target="slides/slide663.xml"/><Relationship Id="rId1095" Type="http://schemas.openxmlformats.org/officeDocument/2006/relationships/slide" Target="slides/slide1086.xml"/><Relationship Id="rId1316" Type="http://schemas.openxmlformats.org/officeDocument/2006/relationships/slide" Target="slides/slide1307.xml"/><Relationship Id="rId1523" Type="http://schemas.openxmlformats.org/officeDocument/2006/relationships/slide" Target="slides/slide1514.xml"/><Relationship Id="rId22" Type="http://schemas.openxmlformats.org/officeDocument/2006/relationships/slide" Target="slides/slide13.xml"/><Relationship Id="rId118" Type="http://schemas.openxmlformats.org/officeDocument/2006/relationships/slide" Target="slides/slide109.xml"/><Relationship Id="rId325" Type="http://schemas.openxmlformats.org/officeDocument/2006/relationships/slide" Target="slides/slide316.xml"/><Relationship Id="rId532" Type="http://schemas.openxmlformats.org/officeDocument/2006/relationships/slide" Target="slides/slide523.xml"/><Relationship Id="rId977" Type="http://schemas.openxmlformats.org/officeDocument/2006/relationships/slide" Target="slides/slide968.xml"/><Relationship Id="rId1162" Type="http://schemas.openxmlformats.org/officeDocument/2006/relationships/slide" Target="slides/slide1153.xml"/><Relationship Id="rId171" Type="http://schemas.openxmlformats.org/officeDocument/2006/relationships/slide" Target="slides/slide162.xml"/><Relationship Id="rId837" Type="http://schemas.openxmlformats.org/officeDocument/2006/relationships/slide" Target="slides/slide828.xml"/><Relationship Id="rId1022" Type="http://schemas.openxmlformats.org/officeDocument/2006/relationships/slide" Target="slides/slide1013.xml"/><Relationship Id="rId1467" Type="http://schemas.openxmlformats.org/officeDocument/2006/relationships/slide" Target="slides/slide1458.xml"/><Relationship Id="rId269" Type="http://schemas.openxmlformats.org/officeDocument/2006/relationships/slide" Target="slides/slide260.xml"/><Relationship Id="rId476" Type="http://schemas.openxmlformats.org/officeDocument/2006/relationships/slide" Target="slides/slide467.xml"/><Relationship Id="rId683" Type="http://schemas.openxmlformats.org/officeDocument/2006/relationships/slide" Target="slides/slide674.xml"/><Relationship Id="rId890" Type="http://schemas.openxmlformats.org/officeDocument/2006/relationships/slide" Target="slides/slide881.xml"/><Relationship Id="rId904" Type="http://schemas.openxmlformats.org/officeDocument/2006/relationships/slide" Target="slides/slide895.xml"/><Relationship Id="rId1327" Type="http://schemas.openxmlformats.org/officeDocument/2006/relationships/slide" Target="slides/slide1318.xml"/><Relationship Id="rId1534" Type="http://schemas.openxmlformats.org/officeDocument/2006/relationships/slide" Target="slides/slide1525.xml"/><Relationship Id="rId33" Type="http://schemas.openxmlformats.org/officeDocument/2006/relationships/slide" Target="slides/slide24.xml"/><Relationship Id="rId129" Type="http://schemas.openxmlformats.org/officeDocument/2006/relationships/slide" Target="slides/slide120.xml"/><Relationship Id="rId336" Type="http://schemas.openxmlformats.org/officeDocument/2006/relationships/slide" Target="slides/slide327.xml"/><Relationship Id="rId543" Type="http://schemas.openxmlformats.org/officeDocument/2006/relationships/slide" Target="slides/slide534.xml"/><Relationship Id="rId988" Type="http://schemas.openxmlformats.org/officeDocument/2006/relationships/slide" Target="slides/slide979.xml"/><Relationship Id="rId1173" Type="http://schemas.openxmlformats.org/officeDocument/2006/relationships/slide" Target="slides/slide1164.xml"/><Relationship Id="rId1380" Type="http://schemas.openxmlformats.org/officeDocument/2006/relationships/slide" Target="slides/slide1371.xml"/><Relationship Id="rId182" Type="http://schemas.openxmlformats.org/officeDocument/2006/relationships/slide" Target="slides/slide173.xml"/><Relationship Id="rId403" Type="http://schemas.openxmlformats.org/officeDocument/2006/relationships/slide" Target="slides/slide394.xml"/><Relationship Id="rId750" Type="http://schemas.openxmlformats.org/officeDocument/2006/relationships/slide" Target="slides/slide741.xml"/><Relationship Id="rId848" Type="http://schemas.openxmlformats.org/officeDocument/2006/relationships/slide" Target="slides/slide839.xml"/><Relationship Id="rId1033" Type="http://schemas.openxmlformats.org/officeDocument/2006/relationships/slide" Target="slides/slide1024.xml"/><Relationship Id="rId1478" Type="http://schemas.openxmlformats.org/officeDocument/2006/relationships/slide" Target="slides/slide1469.xml"/><Relationship Id="rId487" Type="http://schemas.openxmlformats.org/officeDocument/2006/relationships/slide" Target="slides/slide478.xml"/><Relationship Id="rId610" Type="http://schemas.openxmlformats.org/officeDocument/2006/relationships/slide" Target="slides/slide601.xml"/><Relationship Id="rId694" Type="http://schemas.openxmlformats.org/officeDocument/2006/relationships/slide" Target="slides/slide685.xml"/><Relationship Id="rId708" Type="http://schemas.openxmlformats.org/officeDocument/2006/relationships/slide" Target="slides/slide699.xml"/><Relationship Id="rId915" Type="http://schemas.openxmlformats.org/officeDocument/2006/relationships/slide" Target="slides/slide906.xml"/><Relationship Id="rId1240" Type="http://schemas.openxmlformats.org/officeDocument/2006/relationships/slide" Target="slides/slide1231.xml"/><Relationship Id="rId1338" Type="http://schemas.openxmlformats.org/officeDocument/2006/relationships/slide" Target="slides/slide1329.xml"/><Relationship Id="rId1545" Type="http://schemas.openxmlformats.org/officeDocument/2006/relationships/slide" Target="slides/slide1536.xml"/><Relationship Id="rId347" Type="http://schemas.openxmlformats.org/officeDocument/2006/relationships/slide" Target="slides/slide338.xml"/><Relationship Id="rId999" Type="http://schemas.openxmlformats.org/officeDocument/2006/relationships/slide" Target="slides/slide990.xml"/><Relationship Id="rId1100" Type="http://schemas.openxmlformats.org/officeDocument/2006/relationships/slide" Target="slides/slide1091.xml"/><Relationship Id="rId1184" Type="http://schemas.openxmlformats.org/officeDocument/2006/relationships/slide" Target="slides/slide1175.xml"/><Relationship Id="rId1405" Type="http://schemas.openxmlformats.org/officeDocument/2006/relationships/slide" Target="slides/slide1396.xml"/><Relationship Id="rId44" Type="http://schemas.openxmlformats.org/officeDocument/2006/relationships/slide" Target="slides/slide35.xml"/><Relationship Id="rId554" Type="http://schemas.openxmlformats.org/officeDocument/2006/relationships/slide" Target="slides/slide545.xml"/><Relationship Id="rId761" Type="http://schemas.openxmlformats.org/officeDocument/2006/relationships/slide" Target="slides/slide752.xml"/><Relationship Id="rId859" Type="http://schemas.openxmlformats.org/officeDocument/2006/relationships/slide" Target="slides/slide850.xml"/><Relationship Id="rId1391" Type="http://schemas.openxmlformats.org/officeDocument/2006/relationships/slide" Target="slides/slide1382.xml"/><Relationship Id="rId1489" Type="http://schemas.openxmlformats.org/officeDocument/2006/relationships/slide" Target="slides/slide1480.xml"/><Relationship Id="rId193" Type="http://schemas.openxmlformats.org/officeDocument/2006/relationships/slide" Target="slides/slide184.xml"/><Relationship Id="rId207" Type="http://schemas.openxmlformats.org/officeDocument/2006/relationships/slide" Target="slides/slide198.xml"/><Relationship Id="rId414" Type="http://schemas.openxmlformats.org/officeDocument/2006/relationships/slide" Target="slides/slide405.xml"/><Relationship Id="rId498" Type="http://schemas.openxmlformats.org/officeDocument/2006/relationships/slide" Target="slides/slide489.xml"/><Relationship Id="rId621" Type="http://schemas.openxmlformats.org/officeDocument/2006/relationships/slide" Target="slides/slide612.xml"/><Relationship Id="rId1044" Type="http://schemas.openxmlformats.org/officeDocument/2006/relationships/slide" Target="slides/slide1035.xml"/><Relationship Id="rId1251" Type="http://schemas.openxmlformats.org/officeDocument/2006/relationships/slide" Target="slides/slide1242.xml"/><Relationship Id="rId1349" Type="http://schemas.openxmlformats.org/officeDocument/2006/relationships/slide" Target="slides/slide1340.xml"/><Relationship Id="rId260" Type="http://schemas.openxmlformats.org/officeDocument/2006/relationships/slide" Target="slides/slide251.xml"/><Relationship Id="rId719" Type="http://schemas.openxmlformats.org/officeDocument/2006/relationships/slide" Target="slides/slide710.xml"/><Relationship Id="rId926" Type="http://schemas.openxmlformats.org/officeDocument/2006/relationships/slide" Target="slides/slide917.xml"/><Relationship Id="rId1111" Type="http://schemas.openxmlformats.org/officeDocument/2006/relationships/slide" Target="slides/slide1102.xml"/><Relationship Id="rId1556" Type="http://schemas.openxmlformats.org/officeDocument/2006/relationships/slide" Target="slides/slide1547.xml"/><Relationship Id="rId55" Type="http://schemas.openxmlformats.org/officeDocument/2006/relationships/slide" Target="slides/slide46.xml"/><Relationship Id="rId120" Type="http://schemas.openxmlformats.org/officeDocument/2006/relationships/slide" Target="slides/slide111.xml"/><Relationship Id="rId358" Type="http://schemas.openxmlformats.org/officeDocument/2006/relationships/slide" Target="slides/slide349.xml"/><Relationship Id="rId565" Type="http://schemas.openxmlformats.org/officeDocument/2006/relationships/slide" Target="slides/slide556.xml"/><Relationship Id="rId772" Type="http://schemas.openxmlformats.org/officeDocument/2006/relationships/slide" Target="slides/slide763.xml"/><Relationship Id="rId1195" Type="http://schemas.openxmlformats.org/officeDocument/2006/relationships/slide" Target="slides/slide1186.xml"/><Relationship Id="rId1209" Type="http://schemas.openxmlformats.org/officeDocument/2006/relationships/slide" Target="slides/slide1200.xml"/><Relationship Id="rId1416" Type="http://schemas.openxmlformats.org/officeDocument/2006/relationships/slide" Target="slides/slide1407.xml"/><Relationship Id="rId218" Type="http://schemas.openxmlformats.org/officeDocument/2006/relationships/slide" Target="slides/slide209.xml"/><Relationship Id="rId425" Type="http://schemas.openxmlformats.org/officeDocument/2006/relationships/slide" Target="slides/slide416.xml"/><Relationship Id="rId632" Type="http://schemas.openxmlformats.org/officeDocument/2006/relationships/slide" Target="slides/slide623.xml"/><Relationship Id="rId1055" Type="http://schemas.openxmlformats.org/officeDocument/2006/relationships/slide" Target="slides/slide1046.xml"/><Relationship Id="rId1262" Type="http://schemas.openxmlformats.org/officeDocument/2006/relationships/slide" Target="slides/slide1253.xml"/><Relationship Id="rId271" Type="http://schemas.openxmlformats.org/officeDocument/2006/relationships/slide" Target="slides/slide262.xml"/><Relationship Id="rId937" Type="http://schemas.openxmlformats.org/officeDocument/2006/relationships/slide" Target="slides/slide928.xml"/><Relationship Id="rId1122" Type="http://schemas.openxmlformats.org/officeDocument/2006/relationships/slide" Target="slides/slide1113.xml"/><Relationship Id="rId1567" Type="http://schemas.openxmlformats.org/officeDocument/2006/relationships/slide" Target="slides/slide1558.xml"/><Relationship Id="rId66" Type="http://schemas.openxmlformats.org/officeDocument/2006/relationships/slide" Target="slides/slide57.xml"/><Relationship Id="rId131" Type="http://schemas.openxmlformats.org/officeDocument/2006/relationships/slide" Target="slides/slide122.xml"/><Relationship Id="rId369" Type="http://schemas.openxmlformats.org/officeDocument/2006/relationships/slide" Target="slides/slide360.xml"/><Relationship Id="rId576" Type="http://schemas.openxmlformats.org/officeDocument/2006/relationships/slide" Target="slides/slide567.xml"/><Relationship Id="rId783" Type="http://schemas.openxmlformats.org/officeDocument/2006/relationships/slide" Target="slides/slide774.xml"/><Relationship Id="rId990" Type="http://schemas.openxmlformats.org/officeDocument/2006/relationships/slide" Target="slides/slide981.xml"/><Relationship Id="rId1427" Type="http://schemas.openxmlformats.org/officeDocument/2006/relationships/slide" Target="slides/slide1418.xml"/><Relationship Id="rId229" Type="http://schemas.openxmlformats.org/officeDocument/2006/relationships/slide" Target="slides/slide220.xml"/><Relationship Id="rId436" Type="http://schemas.openxmlformats.org/officeDocument/2006/relationships/slide" Target="slides/slide427.xml"/><Relationship Id="rId643" Type="http://schemas.openxmlformats.org/officeDocument/2006/relationships/slide" Target="slides/slide634.xml"/><Relationship Id="rId1066" Type="http://schemas.openxmlformats.org/officeDocument/2006/relationships/slide" Target="slides/slide1057.xml"/><Relationship Id="rId1273" Type="http://schemas.openxmlformats.org/officeDocument/2006/relationships/slide" Target="slides/slide1264.xml"/><Relationship Id="rId1480" Type="http://schemas.openxmlformats.org/officeDocument/2006/relationships/slide" Target="slides/slide1471.xml"/><Relationship Id="rId850" Type="http://schemas.openxmlformats.org/officeDocument/2006/relationships/slide" Target="slides/slide841.xml"/><Relationship Id="rId948" Type="http://schemas.openxmlformats.org/officeDocument/2006/relationships/slide" Target="slides/slide939.xml"/><Relationship Id="rId1133" Type="http://schemas.openxmlformats.org/officeDocument/2006/relationships/slide" Target="slides/slide1124.xml"/><Relationship Id="rId1578" Type="http://schemas.openxmlformats.org/officeDocument/2006/relationships/slide" Target="slides/slide1569.xml"/><Relationship Id="rId77" Type="http://schemas.openxmlformats.org/officeDocument/2006/relationships/slide" Target="slides/slide68.xml"/><Relationship Id="rId282" Type="http://schemas.openxmlformats.org/officeDocument/2006/relationships/slide" Target="slides/slide273.xml"/><Relationship Id="rId503" Type="http://schemas.openxmlformats.org/officeDocument/2006/relationships/slide" Target="slides/slide494.xml"/><Relationship Id="rId587" Type="http://schemas.openxmlformats.org/officeDocument/2006/relationships/slide" Target="slides/slide578.xml"/><Relationship Id="rId710" Type="http://schemas.openxmlformats.org/officeDocument/2006/relationships/slide" Target="slides/slide701.xml"/><Relationship Id="rId808" Type="http://schemas.openxmlformats.org/officeDocument/2006/relationships/slide" Target="slides/slide799.xml"/><Relationship Id="rId1340" Type="http://schemas.openxmlformats.org/officeDocument/2006/relationships/slide" Target="slides/slide1331.xml"/><Relationship Id="rId1438" Type="http://schemas.openxmlformats.org/officeDocument/2006/relationships/slide" Target="slides/slide1429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33.xml"/><Relationship Id="rId447" Type="http://schemas.openxmlformats.org/officeDocument/2006/relationships/slide" Target="slides/slide438.xml"/><Relationship Id="rId794" Type="http://schemas.openxmlformats.org/officeDocument/2006/relationships/slide" Target="slides/slide785.xml"/><Relationship Id="rId1077" Type="http://schemas.openxmlformats.org/officeDocument/2006/relationships/slide" Target="slides/slide1068.xml"/><Relationship Id="rId1200" Type="http://schemas.openxmlformats.org/officeDocument/2006/relationships/slide" Target="slides/slide1191.xml"/><Relationship Id="rId654" Type="http://schemas.openxmlformats.org/officeDocument/2006/relationships/slide" Target="slides/slide645.xml"/><Relationship Id="rId861" Type="http://schemas.openxmlformats.org/officeDocument/2006/relationships/slide" Target="slides/slide852.xml"/><Relationship Id="rId959" Type="http://schemas.openxmlformats.org/officeDocument/2006/relationships/slide" Target="slides/slide950.xml"/><Relationship Id="rId1284" Type="http://schemas.openxmlformats.org/officeDocument/2006/relationships/slide" Target="slides/slide1275.xml"/><Relationship Id="rId1491" Type="http://schemas.openxmlformats.org/officeDocument/2006/relationships/slide" Target="slides/slide1482.xml"/><Relationship Id="rId1505" Type="http://schemas.openxmlformats.org/officeDocument/2006/relationships/slide" Target="slides/slide1496.xml"/><Relationship Id="rId1589" Type="http://schemas.openxmlformats.org/officeDocument/2006/relationships/slide" Target="slides/slide1580.xml"/><Relationship Id="rId293" Type="http://schemas.openxmlformats.org/officeDocument/2006/relationships/slide" Target="slides/slide284.xml"/><Relationship Id="rId307" Type="http://schemas.openxmlformats.org/officeDocument/2006/relationships/slide" Target="slides/slide298.xml"/><Relationship Id="rId514" Type="http://schemas.openxmlformats.org/officeDocument/2006/relationships/slide" Target="slides/slide505.xml"/><Relationship Id="rId721" Type="http://schemas.openxmlformats.org/officeDocument/2006/relationships/slide" Target="slides/slide712.xml"/><Relationship Id="rId1144" Type="http://schemas.openxmlformats.org/officeDocument/2006/relationships/slide" Target="slides/slide1135.xml"/><Relationship Id="rId1351" Type="http://schemas.openxmlformats.org/officeDocument/2006/relationships/slide" Target="slides/slide1342.xml"/><Relationship Id="rId1449" Type="http://schemas.openxmlformats.org/officeDocument/2006/relationships/slide" Target="slides/slide1440.xml"/><Relationship Id="rId88" Type="http://schemas.openxmlformats.org/officeDocument/2006/relationships/slide" Target="slides/slide79.xml"/><Relationship Id="rId153" Type="http://schemas.openxmlformats.org/officeDocument/2006/relationships/slide" Target="slides/slide144.xml"/><Relationship Id="rId360" Type="http://schemas.openxmlformats.org/officeDocument/2006/relationships/slide" Target="slides/slide351.xml"/><Relationship Id="rId598" Type="http://schemas.openxmlformats.org/officeDocument/2006/relationships/slide" Target="slides/slide589.xml"/><Relationship Id="rId819" Type="http://schemas.openxmlformats.org/officeDocument/2006/relationships/slide" Target="slides/slide810.xml"/><Relationship Id="rId1004" Type="http://schemas.openxmlformats.org/officeDocument/2006/relationships/slide" Target="slides/slide995.xml"/><Relationship Id="rId1211" Type="http://schemas.openxmlformats.org/officeDocument/2006/relationships/slide" Target="slides/slide1202.xml"/><Relationship Id="rId220" Type="http://schemas.openxmlformats.org/officeDocument/2006/relationships/slide" Target="slides/slide211.xml"/><Relationship Id="rId458" Type="http://schemas.openxmlformats.org/officeDocument/2006/relationships/slide" Target="slides/slide449.xml"/><Relationship Id="rId665" Type="http://schemas.openxmlformats.org/officeDocument/2006/relationships/slide" Target="slides/slide656.xml"/><Relationship Id="rId872" Type="http://schemas.openxmlformats.org/officeDocument/2006/relationships/slide" Target="slides/slide863.xml"/><Relationship Id="rId1088" Type="http://schemas.openxmlformats.org/officeDocument/2006/relationships/slide" Target="slides/slide1079.xml"/><Relationship Id="rId1295" Type="http://schemas.openxmlformats.org/officeDocument/2006/relationships/slide" Target="slides/slide1286.xml"/><Relationship Id="rId1309" Type="http://schemas.openxmlformats.org/officeDocument/2006/relationships/slide" Target="slides/slide1300.xml"/><Relationship Id="rId1516" Type="http://schemas.openxmlformats.org/officeDocument/2006/relationships/slide" Target="slides/slide1507.xml"/><Relationship Id="rId15" Type="http://schemas.openxmlformats.org/officeDocument/2006/relationships/slide" Target="slides/slide6.xml"/><Relationship Id="rId318" Type="http://schemas.openxmlformats.org/officeDocument/2006/relationships/slide" Target="slides/slide309.xml"/><Relationship Id="rId525" Type="http://schemas.openxmlformats.org/officeDocument/2006/relationships/slide" Target="slides/slide516.xml"/><Relationship Id="rId732" Type="http://schemas.openxmlformats.org/officeDocument/2006/relationships/slide" Target="slides/slide723.xml"/><Relationship Id="rId1155" Type="http://schemas.openxmlformats.org/officeDocument/2006/relationships/slide" Target="slides/slide1146.xml"/><Relationship Id="rId1362" Type="http://schemas.openxmlformats.org/officeDocument/2006/relationships/slide" Target="slides/slide1353.xml"/><Relationship Id="rId99" Type="http://schemas.openxmlformats.org/officeDocument/2006/relationships/slide" Target="slides/slide90.xml"/><Relationship Id="rId164" Type="http://schemas.openxmlformats.org/officeDocument/2006/relationships/slide" Target="slides/slide155.xml"/><Relationship Id="rId371" Type="http://schemas.openxmlformats.org/officeDocument/2006/relationships/slide" Target="slides/slide362.xml"/><Relationship Id="rId1015" Type="http://schemas.openxmlformats.org/officeDocument/2006/relationships/slide" Target="slides/slide1006.xml"/><Relationship Id="rId1222" Type="http://schemas.openxmlformats.org/officeDocument/2006/relationships/slide" Target="slides/slide1213.xml"/><Relationship Id="rId469" Type="http://schemas.openxmlformats.org/officeDocument/2006/relationships/slide" Target="slides/slide460.xml"/><Relationship Id="rId676" Type="http://schemas.openxmlformats.org/officeDocument/2006/relationships/slide" Target="slides/slide667.xml"/><Relationship Id="rId883" Type="http://schemas.openxmlformats.org/officeDocument/2006/relationships/slide" Target="slides/slide874.xml"/><Relationship Id="rId1099" Type="http://schemas.openxmlformats.org/officeDocument/2006/relationships/slide" Target="slides/slide1090.xml"/><Relationship Id="rId1527" Type="http://schemas.openxmlformats.org/officeDocument/2006/relationships/slide" Target="slides/slide1518.xml"/><Relationship Id="rId26" Type="http://schemas.openxmlformats.org/officeDocument/2006/relationships/slide" Target="slides/slide17.xml"/><Relationship Id="rId231" Type="http://schemas.openxmlformats.org/officeDocument/2006/relationships/slide" Target="slides/slide222.xml"/><Relationship Id="rId329" Type="http://schemas.openxmlformats.org/officeDocument/2006/relationships/slide" Target="slides/slide320.xml"/><Relationship Id="rId536" Type="http://schemas.openxmlformats.org/officeDocument/2006/relationships/slide" Target="slides/slide527.xml"/><Relationship Id="rId1166" Type="http://schemas.openxmlformats.org/officeDocument/2006/relationships/slide" Target="slides/slide1157.xml"/><Relationship Id="rId1373" Type="http://schemas.openxmlformats.org/officeDocument/2006/relationships/slide" Target="slides/slide1364.xml"/><Relationship Id="rId175" Type="http://schemas.openxmlformats.org/officeDocument/2006/relationships/slide" Target="slides/slide166.xml"/><Relationship Id="rId743" Type="http://schemas.openxmlformats.org/officeDocument/2006/relationships/slide" Target="slides/slide734.xml"/><Relationship Id="rId950" Type="http://schemas.openxmlformats.org/officeDocument/2006/relationships/slide" Target="slides/slide941.xml"/><Relationship Id="rId1026" Type="http://schemas.openxmlformats.org/officeDocument/2006/relationships/slide" Target="slides/slide1017.xml"/><Relationship Id="rId1580" Type="http://schemas.openxmlformats.org/officeDocument/2006/relationships/slide" Target="slides/slide1571.xml"/><Relationship Id="rId382" Type="http://schemas.openxmlformats.org/officeDocument/2006/relationships/slide" Target="slides/slide373.xml"/><Relationship Id="rId603" Type="http://schemas.openxmlformats.org/officeDocument/2006/relationships/slide" Target="slides/slide594.xml"/><Relationship Id="rId687" Type="http://schemas.openxmlformats.org/officeDocument/2006/relationships/slide" Target="slides/slide678.xml"/><Relationship Id="rId810" Type="http://schemas.openxmlformats.org/officeDocument/2006/relationships/slide" Target="slides/slide801.xml"/><Relationship Id="rId908" Type="http://schemas.openxmlformats.org/officeDocument/2006/relationships/slide" Target="slides/slide899.xml"/><Relationship Id="rId1233" Type="http://schemas.openxmlformats.org/officeDocument/2006/relationships/slide" Target="slides/slide1224.xml"/><Relationship Id="rId1440" Type="http://schemas.openxmlformats.org/officeDocument/2006/relationships/slide" Target="slides/slide1431.xml"/><Relationship Id="rId1538" Type="http://schemas.openxmlformats.org/officeDocument/2006/relationships/slide" Target="slides/slide1529.xml"/><Relationship Id="rId242" Type="http://schemas.openxmlformats.org/officeDocument/2006/relationships/slide" Target="slides/slide233.xml"/><Relationship Id="rId894" Type="http://schemas.openxmlformats.org/officeDocument/2006/relationships/slide" Target="slides/slide885.xml"/><Relationship Id="rId1177" Type="http://schemas.openxmlformats.org/officeDocument/2006/relationships/slide" Target="slides/slide1168.xml"/><Relationship Id="rId1300" Type="http://schemas.openxmlformats.org/officeDocument/2006/relationships/slide" Target="slides/slide1291.xml"/><Relationship Id="rId37" Type="http://schemas.openxmlformats.org/officeDocument/2006/relationships/slide" Target="slides/slide28.xml"/><Relationship Id="rId102" Type="http://schemas.openxmlformats.org/officeDocument/2006/relationships/slide" Target="slides/slide93.xml"/><Relationship Id="rId547" Type="http://schemas.openxmlformats.org/officeDocument/2006/relationships/slide" Target="slides/slide538.xml"/><Relationship Id="rId754" Type="http://schemas.openxmlformats.org/officeDocument/2006/relationships/slide" Target="slides/slide745.xml"/><Relationship Id="rId961" Type="http://schemas.openxmlformats.org/officeDocument/2006/relationships/slide" Target="slides/slide952.xml"/><Relationship Id="rId1384" Type="http://schemas.openxmlformats.org/officeDocument/2006/relationships/slide" Target="slides/slide1375.xml"/><Relationship Id="rId1591" Type="http://schemas.openxmlformats.org/officeDocument/2006/relationships/notesMaster" Target="notesMasters/notesMaster1.xml"/><Relationship Id="rId90" Type="http://schemas.openxmlformats.org/officeDocument/2006/relationships/slide" Target="slides/slide81.xml"/><Relationship Id="rId186" Type="http://schemas.openxmlformats.org/officeDocument/2006/relationships/slide" Target="slides/slide177.xml"/><Relationship Id="rId393" Type="http://schemas.openxmlformats.org/officeDocument/2006/relationships/slide" Target="slides/slide384.xml"/><Relationship Id="rId407" Type="http://schemas.openxmlformats.org/officeDocument/2006/relationships/slide" Target="slides/slide398.xml"/><Relationship Id="rId614" Type="http://schemas.openxmlformats.org/officeDocument/2006/relationships/slide" Target="slides/slide605.xml"/><Relationship Id="rId821" Type="http://schemas.openxmlformats.org/officeDocument/2006/relationships/slide" Target="slides/slide812.xml"/><Relationship Id="rId1037" Type="http://schemas.openxmlformats.org/officeDocument/2006/relationships/slide" Target="slides/slide1028.xml"/><Relationship Id="rId1244" Type="http://schemas.openxmlformats.org/officeDocument/2006/relationships/slide" Target="slides/slide1235.xml"/><Relationship Id="rId1451" Type="http://schemas.openxmlformats.org/officeDocument/2006/relationships/slide" Target="slides/slide1442.xml"/><Relationship Id="rId253" Type="http://schemas.openxmlformats.org/officeDocument/2006/relationships/slide" Target="slides/slide244.xml"/><Relationship Id="rId460" Type="http://schemas.openxmlformats.org/officeDocument/2006/relationships/slide" Target="slides/slide451.xml"/><Relationship Id="rId698" Type="http://schemas.openxmlformats.org/officeDocument/2006/relationships/slide" Target="slides/slide689.xml"/><Relationship Id="rId919" Type="http://schemas.openxmlformats.org/officeDocument/2006/relationships/slide" Target="slides/slide910.xml"/><Relationship Id="rId1090" Type="http://schemas.openxmlformats.org/officeDocument/2006/relationships/slide" Target="slides/slide1081.xml"/><Relationship Id="rId1104" Type="http://schemas.openxmlformats.org/officeDocument/2006/relationships/slide" Target="slides/slide1095.xml"/><Relationship Id="rId1311" Type="http://schemas.openxmlformats.org/officeDocument/2006/relationships/slide" Target="slides/slide1302.xml"/><Relationship Id="rId1549" Type="http://schemas.openxmlformats.org/officeDocument/2006/relationships/slide" Target="slides/slide1540.xml"/><Relationship Id="rId48" Type="http://schemas.openxmlformats.org/officeDocument/2006/relationships/slide" Target="slides/slide39.xml"/><Relationship Id="rId113" Type="http://schemas.openxmlformats.org/officeDocument/2006/relationships/slide" Target="slides/slide104.xml"/><Relationship Id="rId320" Type="http://schemas.openxmlformats.org/officeDocument/2006/relationships/slide" Target="slides/slide311.xml"/><Relationship Id="rId558" Type="http://schemas.openxmlformats.org/officeDocument/2006/relationships/slide" Target="slides/slide549.xml"/><Relationship Id="rId765" Type="http://schemas.openxmlformats.org/officeDocument/2006/relationships/slide" Target="slides/slide756.xml"/><Relationship Id="rId972" Type="http://schemas.openxmlformats.org/officeDocument/2006/relationships/slide" Target="slides/slide963.xml"/><Relationship Id="rId1188" Type="http://schemas.openxmlformats.org/officeDocument/2006/relationships/slide" Target="slides/slide1179.xml"/><Relationship Id="rId1395" Type="http://schemas.openxmlformats.org/officeDocument/2006/relationships/slide" Target="slides/slide1386.xml"/><Relationship Id="rId1409" Type="http://schemas.openxmlformats.org/officeDocument/2006/relationships/slide" Target="slides/slide1400.xml"/><Relationship Id="rId197" Type="http://schemas.openxmlformats.org/officeDocument/2006/relationships/slide" Target="slides/slide188.xml"/><Relationship Id="rId418" Type="http://schemas.openxmlformats.org/officeDocument/2006/relationships/slide" Target="slides/slide409.xml"/><Relationship Id="rId625" Type="http://schemas.openxmlformats.org/officeDocument/2006/relationships/slide" Target="slides/slide616.xml"/><Relationship Id="rId832" Type="http://schemas.openxmlformats.org/officeDocument/2006/relationships/slide" Target="slides/slide823.xml"/><Relationship Id="rId1048" Type="http://schemas.openxmlformats.org/officeDocument/2006/relationships/slide" Target="slides/slide1039.xml"/><Relationship Id="rId1255" Type="http://schemas.openxmlformats.org/officeDocument/2006/relationships/slide" Target="slides/slide1246.xml"/><Relationship Id="rId1462" Type="http://schemas.openxmlformats.org/officeDocument/2006/relationships/slide" Target="slides/slide1453.xml"/><Relationship Id="rId264" Type="http://schemas.openxmlformats.org/officeDocument/2006/relationships/slide" Target="slides/slide255.xml"/><Relationship Id="rId471" Type="http://schemas.openxmlformats.org/officeDocument/2006/relationships/slide" Target="slides/slide462.xml"/><Relationship Id="rId1115" Type="http://schemas.openxmlformats.org/officeDocument/2006/relationships/slide" Target="slides/slide1106.xml"/><Relationship Id="rId1322" Type="http://schemas.openxmlformats.org/officeDocument/2006/relationships/slide" Target="slides/slide1313.xml"/><Relationship Id="rId59" Type="http://schemas.openxmlformats.org/officeDocument/2006/relationships/slide" Target="slides/slide50.xml"/><Relationship Id="rId124" Type="http://schemas.openxmlformats.org/officeDocument/2006/relationships/slide" Target="slides/slide115.xml"/><Relationship Id="rId569" Type="http://schemas.openxmlformats.org/officeDocument/2006/relationships/slide" Target="slides/slide560.xml"/><Relationship Id="rId776" Type="http://schemas.openxmlformats.org/officeDocument/2006/relationships/slide" Target="slides/slide767.xml"/><Relationship Id="rId983" Type="http://schemas.openxmlformats.org/officeDocument/2006/relationships/slide" Target="slides/slide974.xml"/><Relationship Id="rId1199" Type="http://schemas.openxmlformats.org/officeDocument/2006/relationships/slide" Target="slides/slide1190.xml"/><Relationship Id="rId331" Type="http://schemas.openxmlformats.org/officeDocument/2006/relationships/slide" Target="slides/slide322.xml"/><Relationship Id="rId429" Type="http://schemas.openxmlformats.org/officeDocument/2006/relationships/slide" Target="slides/slide420.xml"/><Relationship Id="rId636" Type="http://schemas.openxmlformats.org/officeDocument/2006/relationships/slide" Target="slides/slide627.xml"/><Relationship Id="rId1059" Type="http://schemas.openxmlformats.org/officeDocument/2006/relationships/slide" Target="slides/slide1050.xml"/><Relationship Id="rId1266" Type="http://schemas.openxmlformats.org/officeDocument/2006/relationships/slide" Target="slides/slide1257.xml"/><Relationship Id="rId1473" Type="http://schemas.openxmlformats.org/officeDocument/2006/relationships/slide" Target="slides/slide1464.xml"/><Relationship Id="rId843" Type="http://schemas.openxmlformats.org/officeDocument/2006/relationships/slide" Target="slides/slide834.xml"/><Relationship Id="rId1126" Type="http://schemas.openxmlformats.org/officeDocument/2006/relationships/slide" Target="slides/slide1117.xml"/><Relationship Id="rId275" Type="http://schemas.openxmlformats.org/officeDocument/2006/relationships/slide" Target="slides/slide266.xml"/><Relationship Id="rId482" Type="http://schemas.openxmlformats.org/officeDocument/2006/relationships/slide" Target="slides/slide473.xml"/><Relationship Id="rId703" Type="http://schemas.openxmlformats.org/officeDocument/2006/relationships/slide" Target="slides/slide694.xml"/><Relationship Id="rId910" Type="http://schemas.openxmlformats.org/officeDocument/2006/relationships/slide" Target="slides/slide901.xml"/><Relationship Id="rId1333" Type="http://schemas.openxmlformats.org/officeDocument/2006/relationships/slide" Target="slides/slide1324.xml"/><Relationship Id="rId1540" Type="http://schemas.openxmlformats.org/officeDocument/2006/relationships/slide" Target="slides/slide1531.xml"/><Relationship Id="rId135" Type="http://schemas.openxmlformats.org/officeDocument/2006/relationships/slide" Target="slides/slide126.xml"/><Relationship Id="rId342" Type="http://schemas.openxmlformats.org/officeDocument/2006/relationships/slide" Target="slides/slide333.xml"/><Relationship Id="rId787" Type="http://schemas.openxmlformats.org/officeDocument/2006/relationships/slide" Target="slides/slide778.xml"/><Relationship Id="rId994" Type="http://schemas.openxmlformats.org/officeDocument/2006/relationships/slide" Target="slides/slide985.xml"/><Relationship Id="rId1400" Type="http://schemas.openxmlformats.org/officeDocument/2006/relationships/slide" Target="slides/slide1391.xml"/><Relationship Id="rId202" Type="http://schemas.openxmlformats.org/officeDocument/2006/relationships/slide" Target="slides/slide193.xml"/><Relationship Id="rId647" Type="http://schemas.openxmlformats.org/officeDocument/2006/relationships/slide" Target="slides/slide638.xml"/><Relationship Id="rId854" Type="http://schemas.openxmlformats.org/officeDocument/2006/relationships/slide" Target="slides/slide845.xml"/><Relationship Id="rId1277" Type="http://schemas.openxmlformats.org/officeDocument/2006/relationships/slide" Target="slides/slide1268.xml"/><Relationship Id="rId1484" Type="http://schemas.openxmlformats.org/officeDocument/2006/relationships/slide" Target="slides/slide1475.xml"/><Relationship Id="rId286" Type="http://schemas.openxmlformats.org/officeDocument/2006/relationships/slide" Target="slides/slide277.xml"/><Relationship Id="rId493" Type="http://schemas.openxmlformats.org/officeDocument/2006/relationships/slide" Target="slides/slide484.xml"/><Relationship Id="rId507" Type="http://schemas.openxmlformats.org/officeDocument/2006/relationships/slide" Target="slides/slide498.xml"/><Relationship Id="rId714" Type="http://schemas.openxmlformats.org/officeDocument/2006/relationships/slide" Target="slides/slide705.xml"/><Relationship Id="rId921" Type="http://schemas.openxmlformats.org/officeDocument/2006/relationships/slide" Target="slides/slide912.xml"/><Relationship Id="rId1137" Type="http://schemas.openxmlformats.org/officeDocument/2006/relationships/slide" Target="slides/slide1128.xml"/><Relationship Id="rId1344" Type="http://schemas.openxmlformats.org/officeDocument/2006/relationships/slide" Target="slides/slide1335.xml"/><Relationship Id="rId1551" Type="http://schemas.openxmlformats.org/officeDocument/2006/relationships/slide" Target="slides/slide1542.xml"/><Relationship Id="rId50" Type="http://schemas.openxmlformats.org/officeDocument/2006/relationships/slide" Target="slides/slide41.xml"/><Relationship Id="rId146" Type="http://schemas.openxmlformats.org/officeDocument/2006/relationships/slide" Target="slides/slide137.xml"/><Relationship Id="rId353" Type="http://schemas.openxmlformats.org/officeDocument/2006/relationships/slide" Target="slides/slide344.xml"/><Relationship Id="rId560" Type="http://schemas.openxmlformats.org/officeDocument/2006/relationships/slide" Target="slides/slide551.xml"/><Relationship Id="rId798" Type="http://schemas.openxmlformats.org/officeDocument/2006/relationships/slide" Target="slides/slide789.xml"/><Relationship Id="rId1190" Type="http://schemas.openxmlformats.org/officeDocument/2006/relationships/slide" Target="slides/slide1181.xml"/><Relationship Id="rId1204" Type="http://schemas.openxmlformats.org/officeDocument/2006/relationships/slide" Target="slides/slide1195.xml"/><Relationship Id="rId1411" Type="http://schemas.openxmlformats.org/officeDocument/2006/relationships/slide" Target="slides/slide1402.xml"/><Relationship Id="rId213" Type="http://schemas.openxmlformats.org/officeDocument/2006/relationships/slide" Target="slides/slide204.xml"/><Relationship Id="rId420" Type="http://schemas.openxmlformats.org/officeDocument/2006/relationships/slide" Target="slides/slide411.xml"/><Relationship Id="rId658" Type="http://schemas.openxmlformats.org/officeDocument/2006/relationships/slide" Target="slides/slide649.xml"/><Relationship Id="rId865" Type="http://schemas.openxmlformats.org/officeDocument/2006/relationships/slide" Target="slides/slide856.xml"/><Relationship Id="rId1050" Type="http://schemas.openxmlformats.org/officeDocument/2006/relationships/slide" Target="slides/slide1041.xml"/><Relationship Id="rId1288" Type="http://schemas.openxmlformats.org/officeDocument/2006/relationships/slide" Target="slides/slide1279.xml"/><Relationship Id="rId1495" Type="http://schemas.openxmlformats.org/officeDocument/2006/relationships/slide" Target="slides/slide1486.xml"/><Relationship Id="rId1509" Type="http://schemas.openxmlformats.org/officeDocument/2006/relationships/slide" Target="slides/slide1500.xml"/><Relationship Id="rId297" Type="http://schemas.openxmlformats.org/officeDocument/2006/relationships/slide" Target="slides/slide288.xml"/><Relationship Id="rId518" Type="http://schemas.openxmlformats.org/officeDocument/2006/relationships/slide" Target="slides/slide509.xml"/><Relationship Id="rId725" Type="http://schemas.openxmlformats.org/officeDocument/2006/relationships/slide" Target="slides/slide716.xml"/><Relationship Id="rId932" Type="http://schemas.openxmlformats.org/officeDocument/2006/relationships/slide" Target="slides/slide923.xml"/><Relationship Id="rId1148" Type="http://schemas.openxmlformats.org/officeDocument/2006/relationships/slide" Target="slides/slide1139.xml"/><Relationship Id="rId1355" Type="http://schemas.openxmlformats.org/officeDocument/2006/relationships/slide" Target="slides/slide1346.xml"/><Relationship Id="rId1562" Type="http://schemas.openxmlformats.org/officeDocument/2006/relationships/slide" Target="slides/slide1553.xml"/><Relationship Id="rId157" Type="http://schemas.openxmlformats.org/officeDocument/2006/relationships/slide" Target="slides/slide148.xml"/><Relationship Id="rId364" Type="http://schemas.openxmlformats.org/officeDocument/2006/relationships/slide" Target="slides/slide355.xml"/><Relationship Id="rId1008" Type="http://schemas.openxmlformats.org/officeDocument/2006/relationships/slide" Target="slides/slide999.xml"/><Relationship Id="rId1215" Type="http://schemas.openxmlformats.org/officeDocument/2006/relationships/slide" Target="slides/slide1206.xml"/><Relationship Id="rId1422" Type="http://schemas.openxmlformats.org/officeDocument/2006/relationships/slide" Target="slides/slide1413.xml"/><Relationship Id="rId61" Type="http://schemas.openxmlformats.org/officeDocument/2006/relationships/slide" Target="slides/slide52.xml"/><Relationship Id="rId571" Type="http://schemas.openxmlformats.org/officeDocument/2006/relationships/slide" Target="slides/slide562.xml"/><Relationship Id="rId669" Type="http://schemas.openxmlformats.org/officeDocument/2006/relationships/slide" Target="slides/slide660.xml"/><Relationship Id="rId876" Type="http://schemas.openxmlformats.org/officeDocument/2006/relationships/slide" Target="slides/slide867.xml"/><Relationship Id="rId1299" Type="http://schemas.openxmlformats.org/officeDocument/2006/relationships/slide" Target="slides/slide1290.xml"/><Relationship Id="rId19" Type="http://schemas.openxmlformats.org/officeDocument/2006/relationships/slide" Target="slides/slide10.xml"/><Relationship Id="rId224" Type="http://schemas.openxmlformats.org/officeDocument/2006/relationships/slide" Target="slides/slide215.xml"/><Relationship Id="rId431" Type="http://schemas.openxmlformats.org/officeDocument/2006/relationships/slide" Target="slides/slide422.xml"/><Relationship Id="rId529" Type="http://schemas.openxmlformats.org/officeDocument/2006/relationships/slide" Target="slides/slide520.xml"/><Relationship Id="rId736" Type="http://schemas.openxmlformats.org/officeDocument/2006/relationships/slide" Target="slides/slide727.xml"/><Relationship Id="rId1061" Type="http://schemas.openxmlformats.org/officeDocument/2006/relationships/slide" Target="slides/slide1052.xml"/><Relationship Id="rId1159" Type="http://schemas.openxmlformats.org/officeDocument/2006/relationships/slide" Target="slides/slide1150.xml"/><Relationship Id="rId1366" Type="http://schemas.openxmlformats.org/officeDocument/2006/relationships/slide" Target="slides/slide1357.xml"/><Relationship Id="rId168" Type="http://schemas.openxmlformats.org/officeDocument/2006/relationships/slide" Target="slides/slide159.xml"/><Relationship Id="rId943" Type="http://schemas.openxmlformats.org/officeDocument/2006/relationships/slide" Target="slides/slide934.xml"/><Relationship Id="rId1019" Type="http://schemas.openxmlformats.org/officeDocument/2006/relationships/slide" Target="slides/slide1010.xml"/><Relationship Id="rId1573" Type="http://schemas.openxmlformats.org/officeDocument/2006/relationships/slide" Target="slides/slide1564.xml"/><Relationship Id="rId72" Type="http://schemas.openxmlformats.org/officeDocument/2006/relationships/slide" Target="slides/slide63.xml"/><Relationship Id="rId375" Type="http://schemas.openxmlformats.org/officeDocument/2006/relationships/slide" Target="slides/slide366.xml"/><Relationship Id="rId582" Type="http://schemas.openxmlformats.org/officeDocument/2006/relationships/slide" Target="slides/slide573.xml"/><Relationship Id="rId803" Type="http://schemas.openxmlformats.org/officeDocument/2006/relationships/slide" Target="slides/slide794.xml"/><Relationship Id="rId1226" Type="http://schemas.openxmlformats.org/officeDocument/2006/relationships/slide" Target="slides/slide1217.xml"/><Relationship Id="rId1433" Type="http://schemas.openxmlformats.org/officeDocument/2006/relationships/slide" Target="slides/slide1424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26.xml"/><Relationship Id="rId442" Type="http://schemas.openxmlformats.org/officeDocument/2006/relationships/slide" Target="slides/slide433.xml"/><Relationship Id="rId887" Type="http://schemas.openxmlformats.org/officeDocument/2006/relationships/slide" Target="slides/slide878.xml"/><Relationship Id="rId1072" Type="http://schemas.openxmlformats.org/officeDocument/2006/relationships/slide" Target="slides/slide1063.xml"/><Relationship Id="rId1500" Type="http://schemas.openxmlformats.org/officeDocument/2006/relationships/slide" Target="slides/slide1491.xml"/><Relationship Id="rId302" Type="http://schemas.openxmlformats.org/officeDocument/2006/relationships/slide" Target="slides/slide293.xml"/><Relationship Id="rId747" Type="http://schemas.openxmlformats.org/officeDocument/2006/relationships/slide" Target="slides/slide738.xml"/><Relationship Id="rId954" Type="http://schemas.openxmlformats.org/officeDocument/2006/relationships/slide" Target="slides/slide945.xml"/><Relationship Id="rId1377" Type="http://schemas.openxmlformats.org/officeDocument/2006/relationships/slide" Target="slides/slide1368.xml"/><Relationship Id="rId1584" Type="http://schemas.openxmlformats.org/officeDocument/2006/relationships/slide" Target="slides/slide1575.xml"/><Relationship Id="rId83" Type="http://schemas.openxmlformats.org/officeDocument/2006/relationships/slide" Target="slides/slide74.xml"/><Relationship Id="rId179" Type="http://schemas.openxmlformats.org/officeDocument/2006/relationships/slide" Target="slides/slide170.xml"/><Relationship Id="rId386" Type="http://schemas.openxmlformats.org/officeDocument/2006/relationships/slide" Target="slides/slide377.xml"/><Relationship Id="rId593" Type="http://schemas.openxmlformats.org/officeDocument/2006/relationships/slide" Target="slides/slide584.xml"/><Relationship Id="rId607" Type="http://schemas.openxmlformats.org/officeDocument/2006/relationships/slide" Target="slides/slide598.xml"/><Relationship Id="rId814" Type="http://schemas.openxmlformats.org/officeDocument/2006/relationships/slide" Target="slides/slide805.xml"/><Relationship Id="rId1237" Type="http://schemas.openxmlformats.org/officeDocument/2006/relationships/slide" Target="slides/slide1228.xml"/><Relationship Id="rId1444" Type="http://schemas.openxmlformats.org/officeDocument/2006/relationships/slide" Target="slides/slide1435.xml"/><Relationship Id="rId246" Type="http://schemas.openxmlformats.org/officeDocument/2006/relationships/slide" Target="slides/slide237.xml"/><Relationship Id="rId453" Type="http://schemas.openxmlformats.org/officeDocument/2006/relationships/slide" Target="slides/slide444.xml"/><Relationship Id="rId660" Type="http://schemas.openxmlformats.org/officeDocument/2006/relationships/slide" Target="slides/slide651.xml"/><Relationship Id="rId898" Type="http://schemas.openxmlformats.org/officeDocument/2006/relationships/slide" Target="slides/slide889.xml"/><Relationship Id="rId1083" Type="http://schemas.openxmlformats.org/officeDocument/2006/relationships/slide" Target="slides/slide1074.xml"/><Relationship Id="rId1290" Type="http://schemas.openxmlformats.org/officeDocument/2006/relationships/slide" Target="slides/slide1281.xml"/><Relationship Id="rId1304" Type="http://schemas.openxmlformats.org/officeDocument/2006/relationships/slide" Target="slides/slide1295.xml"/><Relationship Id="rId1511" Type="http://schemas.openxmlformats.org/officeDocument/2006/relationships/slide" Target="slides/slide1502.xml"/><Relationship Id="rId106" Type="http://schemas.openxmlformats.org/officeDocument/2006/relationships/slide" Target="slides/slide97.xml"/><Relationship Id="rId313" Type="http://schemas.openxmlformats.org/officeDocument/2006/relationships/slide" Target="slides/slide304.xml"/><Relationship Id="rId758" Type="http://schemas.openxmlformats.org/officeDocument/2006/relationships/slide" Target="slides/slide749.xml"/><Relationship Id="rId965" Type="http://schemas.openxmlformats.org/officeDocument/2006/relationships/slide" Target="slides/slide956.xml"/><Relationship Id="rId1150" Type="http://schemas.openxmlformats.org/officeDocument/2006/relationships/slide" Target="slides/slide1141.xml"/><Relationship Id="rId1388" Type="http://schemas.openxmlformats.org/officeDocument/2006/relationships/slide" Target="slides/slide1379.xml"/><Relationship Id="rId1595" Type="http://schemas.openxmlformats.org/officeDocument/2006/relationships/theme" Target="theme/theme1.xml"/><Relationship Id="rId10" Type="http://schemas.openxmlformats.org/officeDocument/2006/relationships/slide" Target="slides/slide1.xml"/><Relationship Id="rId94" Type="http://schemas.openxmlformats.org/officeDocument/2006/relationships/slide" Target="slides/slide85.xml"/><Relationship Id="rId397" Type="http://schemas.openxmlformats.org/officeDocument/2006/relationships/slide" Target="slides/slide388.xml"/><Relationship Id="rId520" Type="http://schemas.openxmlformats.org/officeDocument/2006/relationships/slide" Target="slides/slide511.xml"/><Relationship Id="rId618" Type="http://schemas.openxmlformats.org/officeDocument/2006/relationships/slide" Target="slides/slide609.xml"/><Relationship Id="rId825" Type="http://schemas.openxmlformats.org/officeDocument/2006/relationships/slide" Target="slides/slide816.xml"/><Relationship Id="rId1248" Type="http://schemas.openxmlformats.org/officeDocument/2006/relationships/slide" Target="slides/slide1239.xml"/><Relationship Id="rId1455" Type="http://schemas.openxmlformats.org/officeDocument/2006/relationships/slide" Target="slides/slide1446.xml"/><Relationship Id="rId257" Type="http://schemas.openxmlformats.org/officeDocument/2006/relationships/slide" Target="slides/slide248.xml"/><Relationship Id="rId464" Type="http://schemas.openxmlformats.org/officeDocument/2006/relationships/slide" Target="slides/slide455.xml"/><Relationship Id="rId1010" Type="http://schemas.openxmlformats.org/officeDocument/2006/relationships/slide" Target="slides/slide1001.xml"/><Relationship Id="rId1094" Type="http://schemas.openxmlformats.org/officeDocument/2006/relationships/slide" Target="slides/slide1085.xml"/><Relationship Id="rId1108" Type="http://schemas.openxmlformats.org/officeDocument/2006/relationships/slide" Target="slides/slide1099.xml"/><Relationship Id="rId1315" Type="http://schemas.openxmlformats.org/officeDocument/2006/relationships/slide" Target="slides/slide1306.xml"/><Relationship Id="rId117" Type="http://schemas.openxmlformats.org/officeDocument/2006/relationships/slide" Target="slides/slide108.xml"/><Relationship Id="rId671" Type="http://schemas.openxmlformats.org/officeDocument/2006/relationships/slide" Target="slides/slide662.xml"/><Relationship Id="rId769" Type="http://schemas.openxmlformats.org/officeDocument/2006/relationships/slide" Target="slides/slide760.xml"/><Relationship Id="rId976" Type="http://schemas.openxmlformats.org/officeDocument/2006/relationships/slide" Target="slides/slide967.xml"/><Relationship Id="rId1399" Type="http://schemas.openxmlformats.org/officeDocument/2006/relationships/slide" Target="slides/slide1390.xml"/><Relationship Id="rId324" Type="http://schemas.openxmlformats.org/officeDocument/2006/relationships/slide" Target="slides/slide315.xml"/><Relationship Id="rId531" Type="http://schemas.openxmlformats.org/officeDocument/2006/relationships/slide" Target="slides/slide522.xml"/><Relationship Id="rId629" Type="http://schemas.openxmlformats.org/officeDocument/2006/relationships/slide" Target="slides/slide620.xml"/><Relationship Id="rId1161" Type="http://schemas.openxmlformats.org/officeDocument/2006/relationships/slide" Target="slides/slide1152.xml"/><Relationship Id="rId1259" Type="http://schemas.openxmlformats.org/officeDocument/2006/relationships/slide" Target="slides/slide1250.xml"/><Relationship Id="rId1466" Type="http://schemas.openxmlformats.org/officeDocument/2006/relationships/slide" Target="slides/slide1457.xml"/><Relationship Id="rId836" Type="http://schemas.openxmlformats.org/officeDocument/2006/relationships/slide" Target="slides/slide827.xml"/><Relationship Id="rId1021" Type="http://schemas.openxmlformats.org/officeDocument/2006/relationships/slide" Target="slides/slide1012.xml"/><Relationship Id="rId1119" Type="http://schemas.openxmlformats.org/officeDocument/2006/relationships/slide" Target="slides/slide1110.xml"/><Relationship Id="rId903" Type="http://schemas.openxmlformats.org/officeDocument/2006/relationships/slide" Target="slides/slide894.xml"/><Relationship Id="rId1326" Type="http://schemas.openxmlformats.org/officeDocument/2006/relationships/slide" Target="slides/slide1317.xml"/><Relationship Id="rId1533" Type="http://schemas.openxmlformats.org/officeDocument/2006/relationships/slide" Target="slides/slide1524.xml"/><Relationship Id="rId32" Type="http://schemas.openxmlformats.org/officeDocument/2006/relationships/slide" Target="slides/slide23.xml"/><Relationship Id="rId181" Type="http://schemas.openxmlformats.org/officeDocument/2006/relationships/slide" Target="slides/slide172.xml"/><Relationship Id="rId279" Type="http://schemas.openxmlformats.org/officeDocument/2006/relationships/slide" Target="slides/slide270.xml"/><Relationship Id="rId486" Type="http://schemas.openxmlformats.org/officeDocument/2006/relationships/slide" Target="slides/slide477.xml"/><Relationship Id="rId693" Type="http://schemas.openxmlformats.org/officeDocument/2006/relationships/slide" Target="slides/slide684.xml"/><Relationship Id="rId139" Type="http://schemas.openxmlformats.org/officeDocument/2006/relationships/slide" Target="slides/slide130.xml"/><Relationship Id="rId346" Type="http://schemas.openxmlformats.org/officeDocument/2006/relationships/slide" Target="slides/slide337.xml"/><Relationship Id="rId553" Type="http://schemas.openxmlformats.org/officeDocument/2006/relationships/slide" Target="slides/slide544.xml"/><Relationship Id="rId760" Type="http://schemas.openxmlformats.org/officeDocument/2006/relationships/slide" Target="slides/slide751.xml"/><Relationship Id="rId998" Type="http://schemas.openxmlformats.org/officeDocument/2006/relationships/slide" Target="slides/slide989.xml"/><Relationship Id="rId1183" Type="http://schemas.openxmlformats.org/officeDocument/2006/relationships/slide" Target="slides/slide1174.xml"/><Relationship Id="rId1390" Type="http://schemas.openxmlformats.org/officeDocument/2006/relationships/slide" Target="slides/slide1381.xml"/><Relationship Id="rId206" Type="http://schemas.openxmlformats.org/officeDocument/2006/relationships/slide" Target="slides/slide197.xml"/><Relationship Id="rId413" Type="http://schemas.openxmlformats.org/officeDocument/2006/relationships/slide" Target="slides/slide404.xml"/><Relationship Id="rId858" Type="http://schemas.openxmlformats.org/officeDocument/2006/relationships/slide" Target="slides/slide849.xml"/><Relationship Id="rId1043" Type="http://schemas.openxmlformats.org/officeDocument/2006/relationships/slide" Target="slides/slide1034.xml"/><Relationship Id="rId1488" Type="http://schemas.openxmlformats.org/officeDocument/2006/relationships/slide" Target="slides/slide1479.xml"/><Relationship Id="rId620" Type="http://schemas.openxmlformats.org/officeDocument/2006/relationships/slide" Target="slides/slide611.xml"/><Relationship Id="rId718" Type="http://schemas.openxmlformats.org/officeDocument/2006/relationships/slide" Target="slides/slide709.xml"/><Relationship Id="rId925" Type="http://schemas.openxmlformats.org/officeDocument/2006/relationships/slide" Target="slides/slide916.xml"/><Relationship Id="rId1250" Type="http://schemas.openxmlformats.org/officeDocument/2006/relationships/slide" Target="slides/slide1241.xml"/><Relationship Id="rId1348" Type="http://schemas.openxmlformats.org/officeDocument/2006/relationships/slide" Target="slides/slide1339.xml"/><Relationship Id="rId1555" Type="http://schemas.openxmlformats.org/officeDocument/2006/relationships/slide" Target="slides/slide1546.xml"/><Relationship Id="rId1110" Type="http://schemas.openxmlformats.org/officeDocument/2006/relationships/slide" Target="slides/slide1101.xml"/><Relationship Id="rId1208" Type="http://schemas.openxmlformats.org/officeDocument/2006/relationships/slide" Target="slides/slide1199.xml"/><Relationship Id="rId1415" Type="http://schemas.openxmlformats.org/officeDocument/2006/relationships/slide" Target="slides/slide1406.xml"/><Relationship Id="rId54" Type="http://schemas.openxmlformats.org/officeDocument/2006/relationships/slide" Target="slides/slide45.xml"/><Relationship Id="rId270" Type="http://schemas.openxmlformats.org/officeDocument/2006/relationships/slide" Target="slides/slide261.xml"/><Relationship Id="rId130" Type="http://schemas.openxmlformats.org/officeDocument/2006/relationships/slide" Target="slides/slide121.xml"/><Relationship Id="rId368" Type="http://schemas.openxmlformats.org/officeDocument/2006/relationships/slide" Target="slides/slide359.xml"/><Relationship Id="rId575" Type="http://schemas.openxmlformats.org/officeDocument/2006/relationships/slide" Target="slides/slide566.xml"/><Relationship Id="rId782" Type="http://schemas.openxmlformats.org/officeDocument/2006/relationships/slide" Target="slides/slide773.xml"/><Relationship Id="rId228" Type="http://schemas.openxmlformats.org/officeDocument/2006/relationships/slide" Target="slides/slide219.xml"/><Relationship Id="rId435" Type="http://schemas.openxmlformats.org/officeDocument/2006/relationships/slide" Target="slides/slide426.xml"/><Relationship Id="rId642" Type="http://schemas.openxmlformats.org/officeDocument/2006/relationships/slide" Target="slides/slide633.xml"/><Relationship Id="rId1065" Type="http://schemas.openxmlformats.org/officeDocument/2006/relationships/slide" Target="slides/slide1056.xml"/><Relationship Id="rId1272" Type="http://schemas.openxmlformats.org/officeDocument/2006/relationships/slide" Target="slides/slide1263.xml"/><Relationship Id="rId502" Type="http://schemas.openxmlformats.org/officeDocument/2006/relationships/slide" Target="slides/slide493.xml"/><Relationship Id="rId947" Type="http://schemas.openxmlformats.org/officeDocument/2006/relationships/slide" Target="slides/slide938.xml"/><Relationship Id="rId1132" Type="http://schemas.openxmlformats.org/officeDocument/2006/relationships/slide" Target="slides/slide1123.xml"/><Relationship Id="rId1577" Type="http://schemas.openxmlformats.org/officeDocument/2006/relationships/slide" Target="slides/slide1568.xml"/><Relationship Id="rId76" Type="http://schemas.openxmlformats.org/officeDocument/2006/relationships/slide" Target="slides/slide67.xml"/><Relationship Id="rId807" Type="http://schemas.openxmlformats.org/officeDocument/2006/relationships/slide" Target="slides/slide798.xml"/><Relationship Id="rId1437" Type="http://schemas.openxmlformats.org/officeDocument/2006/relationships/slide" Target="slides/slide1428.xml"/><Relationship Id="rId1504" Type="http://schemas.openxmlformats.org/officeDocument/2006/relationships/slide" Target="slides/slide1495.xml"/><Relationship Id="rId292" Type="http://schemas.openxmlformats.org/officeDocument/2006/relationships/slide" Target="slides/slide283.xml"/><Relationship Id="rId597" Type="http://schemas.openxmlformats.org/officeDocument/2006/relationships/slide" Target="slides/slide588.xml"/><Relationship Id="rId152" Type="http://schemas.openxmlformats.org/officeDocument/2006/relationships/slide" Target="slides/slide143.xml"/><Relationship Id="rId457" Type="http://schemas.openxmlformats.org/officeDocument/2006/relationships/slide" Target="slides/slide448.xml"/><Relationship Id="rId1087" Type="http://schemas.openxmlformats.org/officeDocument/2006/relationships/slide" Target="slides/slide1078.xml"/><Relationship Id="rId1294" Type="http://schemas.openxmlformats.org/officeDocument/2006/relationships/slide" Target="slides/slide1285.xml"/><Relationship Id="rId664" Type="http://schemas.openxmlformats.org/officeDocument/2006/relationships/slide" Target="slides/slide655.xml"/><Relationship Id="rId871" Type="http://schemas.openxmlformats.org/officeDocument/2006/relationships/slide" Target="slides/slide862.xml"/><Relationship Id="rId969" Type="http://schemas.openxmlformats.org/officeDocument/2006/relationships/slide" Target="slides/slide960.xml"/><Relationship Id="rId317" Type="http://schemas.openxmlformats.org/officeDocument/2006/relationships/slide" Target="slides/slide308.xml"/><Relationship Id="rId524" Type="http://schemas.openxmlformats.org/officeDocument/2006/relationships/slide" Target="slides/slide515.xml"/><Relationship Id="rId731" Type="http://schemas.openxmlformats.org/officeDocument/2006/relationships/slide" Target="slides/slide722.xml"/><Relationship Id="rId1154" Type="http://schemas.openxmlformats.org/officeDocument/2006/relationships/slide" Target="slides/slide1145.xml"/><Relationship Id="rId1361" Type="http://schemas.openxmlformats.org/officeDocument/2006/relationships/slide" Target="slides/slide1352.xml"/><Relationship Id="rId1459" Type="http://schemas.openxmlformats.org/officeDocument/2006/relationships/slide" Target="slides/slide1450.xml"/><Relationship Id="rId98" Type="http://schemas.openxmlformats.org/officeDocument/2006/relationships/slide" Target="slides/slide89.xml"/><Relationship Id="rId829" Type="http://schemas.openxmlformats.org/officeDocument/2006/relationships/slide" Target="slides/slide820.xml"/><Relationship Id="rId1014" Type="http://schemas.openxmlformats.org/officeDocument/2006/relationships/slide" Target="slides/slide1005.xml"/><Relationship Id="rId1221" Type="http://schemas.openxmlformats.org/officeDocument/2006/relationships/slide" Target="slides/slide1212.xml"/><Relationship Id="rId1319" Type="http://schemas.openxmlformats.org/officeDocument/2006/relationships/slide" Target="slides/slide1310.xml"/><Relationship Id="rId1526" Type="http://schemas.openxmlformats.org/officeDocument/2006/relationships/slide" Target="slides/slide1517.xml"/><Relationship Id="rId25" Type="http://schemas.openxmlformats.org/officeDocument/2006/relationships/slide" Target="slides/slide16.xml"/><Relationship Id="rId174" Type="http://schemas.openxmlformats.org/officeDocument/2006/relationships/slide" Target="slides/slide165.xml"/><Relationship Id="rId381" Type="http://schemas.openxmlformats.org/officeDocument/2006/relationships/slide" Target="slides/slide372.xml"/><Relationship Id="rId241" Type="http://schemas.openxmlformats.org/officeDocument/2006/relationships/slide" Target="slides/slide232.xml"/><Relationship Id="rId479" Type="http://schemas.openxmlformats.org/officeDocument/2006/relationships/slide" Target="slides/slide470.xml"/><Relationship Id="rId686" Type="http://schemas.openxmlformats.org/officeDocument/2006/relationships/slide" Target="slides/slide677.xml"/><Relationship Id="rId893" Type="http://schemas.openxmlformats.org/officeDocument/2006/relationships/slide" Target="slides/slide884.xml"/><Relationship Id="rId339" Type="http://schemas.openxmlformats.org/officeDocument/2006/relationships/slide" Target="slides/slide330.xml"/><Relationship Id="rId546" Type="http://schemas.openxmlformats.org/officeDocument/2006/relationships/slide" Target="slides/slide537.xml"/><Relationship Id="rId753" Type="http://schemas.openxmlformats.org/officeDocument/2006/relationships/slide" Target="slides/slide744.xml"/><Relationship Id="rId1176" Type="http://schemas.openxmlformats.org/officeDocument/2006/relationships/slide" Target="slides/slide1167.xml"/><Relationship Id="rId1383" Type="http://schemas.openxmlformats.org/officeDocument/2006/relationships/slide" Target="slides/slide1374.xml"/><Relationship Id="rId101" Type="http://schemas.openxmlformats.org/officeDocument/2006/relationships/slide" Target="slides/slide92.xml"/><Relationship Id="rId406" Type="http://schemas.openxmlformats.org/officeDocument/2006/relationships/slide" Target="slides/slide397.xml"/><Relationship Id="rId960" Type="http://schemas.openxmlformats.org/officeDocument/2006/relationships/slide" Target="slides/slide951.xml"/><Relationship Id="rId1036" Type="http://schemas.openxmlformats.org/officeDocument/2006/relationships/slide" Target="slides/slide1027.xml"/><Relationship Id="rId1243" Type="http://schemas.openxmlformats.org/officeDocument/2006/relationships/slide" Target="slides/slide1234.xml"/><Relationship Id="rId1590" Type="http://schemas.openxmlformats.org/officeDocument/2006/relationships/slide" Target="slides/slide1581.xml"/><Relationship Id="rId613" Type="http://schemas.openxmlformats.org/officeDocument/2006/relationships/slide" Target="slides/slide604.xml"/><Relationship Id="rId820" Type="http://schemas.openxmlformats.org/officeDocument/2006/relationships/slide" Target="slides/slide811.xml"/><Relationship Id="rId918" Type="http://schemas.openxmlformats.org/officeDocument/2006/relationships/slide" Target="slides/slide909.xml"/><Relationship Id="rId1450" Type="http://schemas.openxmlformats.org/officeDocument/2006/relationships/slide" Target="slides/slide1441.xml"/><Relationship Id="rId1548" Type="http://schemas.openxmlformats.org/officeDocument/2006/relationships/slide" Target="slides/slide1539.xml"/><Relationship Id="rId1103" Type="http://schemas.openxmlformats.org/officeDocument/2006/relationships/slide" Target="slides/slide1094.xml"/><Relationship Id="rId1310" Type="http://schemas.openxmlformats.org/officeDocument/2006/relationships/slide" Target="slides/slide1301.xml"/><Relationship Id="rId1408" Type="http://schemas.openxmlformats.org/officeDocument/2006/relationships/slide" Target="slides/slide1399.xml"/><Relationship Id="rId47" Type="http://schemas.openxmlformats.org/officeDocument/2006/relationships/slide" Target="slides/slide38.xml"/><Relationship Id="rId196" Type="http://schemas.openxmlformats.org/officeDocument/2006/relationships/slide" Target="slides/slide187.xml"/><Relationship Id="rId263" Type="http://schemas.openxmlformats.org/officeDocument/2006/relationships/slide" Target="slides/slide254.xml"/><Relationship Id="rId470" Type="http://schemas.openxmlformats.org/officeDocument/2006/relationships/slide" Target="slides/slide461.xml"/><Relationship Id="rId123" Type="http://schemas.openxmlformats.org/officeDocument/2006/relationships/slide" Target="slides/slide114.xml"/><Relationship Id="rId330" Type="http://schemas.openxmlformats.org/officeDocument/2006/relationships/slide" Target="slides/slide321.xml"/><Relationship Id="rId568" Type="http://schemas.openxmlformats.org/officeDocument/2006/relationships/slide" Target="slides/slide559.xml"/><Relationship Id="rId775" Type="http://schemas.openxmlformats.org/officeDocument/2006/relationships/slide" Target="slides/slide766.xml"/><Relationship Id="rId982" Type="http://schemas.openxmlformats.org/officeDocument/2006/relationships/slide" Target="slides/slide973.xml"/><Relationship Id="rId1198" Type="http://schemas.openxmlformats.org/officeDocument/2006/relationships/slide" Target="slides/slide1189.xml"/><Relationship Id="rId428" Type="http://schemas.openxmlformats.org/officeDocument/2006/relationships/slide" Target="slides/slide419.xml"/><Relationship Id="rId635" Type="http://schemas.openxmlformats.org/officeDocument/2006/relationships/slide" Target="slides/slide626.xml"/><Relationship Id="rId842" Type="http://schemas.openxmlformats.org/officeDocument/2006/relationships/slide" Target="slides/slide833.xml"/><Relationship Id="rId1058" Type="http://schemas.openxmlformats.org/officeDocument/2006/relationships/slide" Target="slides/slide1049.xml"/><Relationship Id="rId1265" Type="http://schemas.openxmlformats.org/officeDocument/2006/relationships/slide" Target="slides/slide1256.xml"/><Relationship Id="rId1472" Type="http://schemas.openxmlformats.org/officeDocument/2006/relationships/slide" Target="slides/slide1463.xml"/><Relationship Id="rId702" Type="http://schemas.openxmlformats.org/officeDocument/2006/relationships/slide" Target="slides/slide693.xml"/><Relationship Id="rId1125" Type="http://schemas.openxmlformats.org/officeDocument/2006/relationships/slide" Target="slides/slide1116.xml"/><Relationship Id="rId1332" Type="http://schemas.openxmlformats.org/officeDocument/2006/relationships/slide" Target="slides/slide1323.xml"/><Relationship Id="rId69" Type="http://schemas.openxmlformats.org/officeDocument/2006/relationships/slide" Target="slides/slide60.xml"/><Relationship Id="rId285" Type="http://schemas.openxmlformats.org/officeDocument/2006/relationships/slide" Target="slides/slide276.xml"/><Relationship Id="rId492" Type="http://schemas.openxmlformats.org/officeDocument/2006/relationships/slide" Target="slides/slide483.xml"/><Relationship Id="rId797" Type="http://schemas.openxmlformats.org/officeDocument/2006/relationships/slide" Target="slides/slide788.xml"/><Relationship Id="rId145" Type="http://schemas.openxmlformats.org/officeDocument/2006/relationships/slide" Target="slides/slide136.xml"/><Relationship Id="rId352" Type="http://schemas.openxmlformats.org/officeDocument/2006/relationships/slide" Target="slides/slide343.xml"/><Relationship Id="rId1287" Type="http://schemas.openxmlformats.org/officeDocument/2006/relationships/slide" Target="slides/slide1278.xml"/><Relationship Id="rId212" Type="http://schemas.openxmlformats.org/officeDocument/2006/relationships/slide" Target="slides/slide203.xml"/><Relationship Id="rId657" Type="http://schemas.openxmlformats.org/officeDocument/2006/relationships/slide" Target="slides/slide648.xml"/><Relationship Id="rId864" Type="http://schemas.openxmlformats.org/officeDocument/2006/relationships/slide" Target="slides/slide855.xml"/><Relationship Id="rId1494" Type="http://schemas.openxmlformats.org/officeDocument/2006/relationships/slide" Target="slides/slide1485.xml"/><Relationship Id="rId517" Type="http://schemas.openxmlformats.org/officeDocument/2006/relationships/slide" Target="slides/slide508.xml"/><Relationship Id="rId724" Type="http://schemas.openxmlformats.org/officeDocument/2006/relationships/slide" Target="slides/slide715.xml"/><Relationship Id="rId931" Type="http://schemas.openxmlformats.org/officeDocument/2006/relationships/slide" Target="slides/slide922.xml"/><Relationship Id="rId1147" Type="http://schemas.openxmlformats.org/officeDocument/2006/relationships/slide" Target="slides/slide1138.xml"/><Relationship Id="rId1354" Type="http://schemas.openxmlformats.org/officeDocument/2006/relationships/slide" Target="slides/slide1345.xml"/><Relationship Id="rId1561" Type="http://schemas.openxmlformats.org/officeDocument/2006/relationships/slide" Target="slides/slide1552.xml"/><Relationship Id="rId60" Type="http://schemas.openxmlformats.org/officeDocument/2006/relationships/slide" Target="slides/slide51.xml"/><Relationship Id="rId1007" Type="http://schemas.openxmlformats.org/officeDocument/2006/relationships/slide" Target="slides/slide998.xml"/><Relationship Id="rId1214" Type="http://schemas.openxmlformats.org/officeDocument/2006/relationships/slide" Target="slides/slide1205.xml"/><Relationship Id="rId1421" Type="http://schemas.openxmlformats.org/officeDocument/2006/relationships/slide" Target="slides/slide1412.xml"/><Relationship Id="rId1519" Type="http://schemas.openxmlformats.org/officeDocument/2006/relationships/slide" Target="slides/slide1510.xml"/><Relationship Id="rId18" Type="http://schemas.openxmlformats.org/officeDocument/2006/relationships/slide" Target="slides/slide9.xml"/><Relationship Id="rId167" Type="http://schemas.openxmlformats.org/officeDocument/2006/relationships/slide" Target="slides/slide158.xml"/><Relationship Id="rId374" Type="http://schemas.openxmlformats.org/officeDocument/2006/relationships/slide" Target="slides/slide365.xml"/><Relationship Id="rId581" Type="http://schemas.openxmlformats.org/officeDocument/2006/relationships/slide" Target="slides/slide572.xml"/><Relationship Id="rId234" Type="http://schemas.openxmlformats.org/officeDocument/2006/relationships/slide" Target="slides/slide225.xml"/><Relationship Id="rId679" Type="http://schemas.openxmlformats.org/officeDocument/2006/relationships/slide" Target="slides/slide670.xml"/><Relationship Id="rId886" Type="http://schemas.openxmlformats.org/officeDocument/2006/relationships/slide" Target="slides/slide877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432.xml"/><Relationship Id="rId539" Type="http://schemas.openxmlformats.org/officeDocument/2006/relationships/slide" Target="slides/slide530.xml"/><Relationship Id="rId746" Type="http://schemas.openxmlformats.org/officeDocument/2006/relationships/slide" Target="slides/slide737.xml"/><Relationship Id="rId1071" Type="http://schemas.openxmlformats.org/officeDocument/2006/relationships/slide" Target="slides/slide1062.xml"/><Relationship Id="rId1169" Type="http://schemas.openxmlformats.org/officeDocument/2006/relationships/slide" Target="slides/slide1160.xml"/><Relationship Id="rId1376" Type="http://schemas.openxmlformats.org/officeDocument/2006/relationships/slide" Target="slides/slide1367.xml"/><Relationship Id="rId1583" Type="http://schemas.openxmlformats.org/officeDocument/2006/relationships/slide" Target="slides/slide1574.xml"/><Relationship Id="rId301" Type="http://schemas.openxmlformats.org/officeDocument/2006/relationships/slide" Target="slides/slide292.xml"/><Relationship Id="rId953" Type="http://schemas.openxmlformats.org/officeDocument/2006/relationships/slide" Target="slides/slide944.xml"/><Relationship Id="rId1029" Type="http://schemas.openxmlformats.org/officeDocument/2006/relationships/slide" Target="slides/slide1020.xml"/><Relationship Id="rId1236" Type="http://schemas.openxmlformats.org/officeDocument/2006/relationships/slide" Target="slides/slide1227.xml"/><Relationship Id="rId82" Type="http://schemas.openxmlformats.org/officeDocument/2006/relationships/slide" Target="slides/slide73.xml"/><Relationship Id="rId606" Type="http://schemas.openxmlformats.org/officeDocument/2006/relationships/slide" Target="slides/slide597.xml"/><Relationship Id="rId813" Type="http://schemas.openxmlformats.org/officeDocument/2006/relationships/slide" Target="slides/slide804.xml"/><Relationship Id="rId1443" Type="http://schemas.openxmlformats.org/officeDocument/2006/relationships/slide" Target="slides/slide1434.xml"/><Relationship Id="rId1303" Type="http://schemas.openxmlformats.org/officeDocument/2006/relationships/slide" Target="slides/slide1294.xml"/><Relationship Id="rId1510" Type="http://schemas.openxmlformats.org/officeDocument/2006/relationships/slide" Target="slides/slide1501.xml"/><Relationship Id="rId189" Type="http://schemas.openxmlformats.org/officeDocument/2006/relationships/slide" Target="slides/slide180.xml"/><Relationship Id="rId396" Type="http://schemas.openxmlformats.org/officeDocument/2006/relationships/slide" Target="slides/slide387.xml"/><Relationship Id="rId256" Type="http://schemas.openxmlformats.org/officeDocument/2006/relationships/slide" Target="slides/slide247.xml"/><Relationship Id="rId463" Type="http://schemas.openxmlformats.org/officeDocument/2006/relationships/slide" Target="slides/slide454.xml"/><Relationship Id="rId670" Type="http://schemas.openxmlformats.org/officeDocument/2006/relationships/slide" Target="slides/slide661.xml"/><Relationship Id="rId1093" Type="http://schemas.openxmlformats.org/officeDocument/2006/relationships/slide" Target="slides/slide1084.xml"/><Relationship Id="rId116" Type="http://schemas.openxmlformats.org/officeDocument/2006/relationships/slide" Target="slides/slide107.xml"/><Relationship Id="rId323" Type="http://schemas.openxmlformats.org/officeDocument/2006/relationships/slide" Target="slides/slide314.xml"/><Relationship Id="rId530" Type="http://schemas.openxmlformats.org/officeDocument/2006/relationships/slide" Target="slides/slide521.xml"/><Relationship Id="rId768" Type="http://schemas.openxmlformats.org/officeDocument/2006/relationships/slide" Target="slides/slide759.xml"/><Relationship Id="rId975" Type="http://schemas.openxmlformats.org/officeDocument/2006/relationships/slide" Target="slides/slide966.xml"/><Relationship Id="rId1160" Type="http://schemas.openxmlformats.org/officeDocument/2006/relationships/slide" Target="slides/slide1151.xml"/><Relationship Id="rId1398" Type="http://schemas.openxmlformats.org/officeDocument/2006/relationships/slide" Target="slides/slide1389.xml"/><Relationship Id="rId628" Type="http://schemas.openxmlformats.org/officeDocument/2006/relationships/slide" Target="slides/slide619.xml"/><Relationship Id="rId835" Type="http://schemas.openxmlformats.org/officeDocument/2006/relationships/slide" Target="slides/slide826.xml"/><Relationship Id="rId1258" Type="http://schemas.openxmlformats.org/officeDocument/2006/relationships/slide" Target="slides/slide1249.xml"/><Relationship Id="rId1465" Type="http://schemas.openxmlformats.org/officeDocument/2006/relationships/slide" Target="slides/slide1456.xml"/><Relationship Id="rId1020" Type="http://schemas.openxmlformats.org/officeDocument/2006/relationships/slide" Target="slides/slide1011.xml"/><Relationship Id="rId1118" Type="http://schemas.openxmlformats.org/officeDocument/2006/relationships/slide" Target="slides/slide1109.xml"/><Relationship Id="rId1325" Type="http://schemas.openxmlformats.org/officeDocument/2006/relationships/slide" Target="slides/slide1316.xml"/><Relationship Id="rId1532" Type="http://schemas.openxmlformats.org/officeDocument/2006/relationships/slide" Target="slides/slide1523.xml"/><Relationship Id="rId902" Type="http://schemas.openxmlformats.org/officeDocument/2006/relationships/slide" Target="slides/slide893.xml"/><Relationship Id="rId31" Type="http://schemas.openxmlformats.org/officeDocument/2006/relationships/slide" Target="slides/slide22.xml"/><Relationship Id="rId180" Type="http://schemas.openxmlformats.org/officeDocument/2006/relationships/slide" Target="slides/slide171.xml"/><Relationship Id="rId278" Type="http://schemas.openxmlformats.org/officeDocument/2006/relationships/slide" Target="slides/slide269.xml"/><Relationship Id="rId485" Type="http://schemas.openxmlformats.org/officeDocument/2006/relationships/slide" Target="slides/slide476.xml"/><Relationship Id="rId692" Type="http://schemas.openxmlformats.org/officeDocument/2006/relationships/slide" Target="slides/slide683.xml"/><Relationship Id="rId138" Type="http://schemas.openxmlformats.org/officeDocument/2006/relationships/slide" Target="slides/slide129.xml"/><Relationship Id="rId345" Type="http://schemas.openxmlformats.org/officeDocument/2006/relationships/slide" Target="slides/slide336.xml"/><Relationship Id="rId552" Type="http://schemas.openxmlformats.org/officeDocument/2006/relationships/slide" Target="slides/slide543.xml"/><Relationship Id="rId997" Type="http://schemas.openxmlformats.org/officeDocument/2006/relationships/slide" Target="slides/slide988.xml"/><Relationship Id="rId1182" Type="http://schemas.openxmlformats.org/officeDocument/2006/relationships/slide" Target="slides/slide1173.xml"/><Relationship Id="rId205" Type="http://schemas.openxmlformats.org/officeDocument/2006/relationships/slide" Target="slides/slide196.xml"/><Relationship Id="rId412" Type="http://schemas.openxmlformats.org/officeDocument/2006/relationships/slide" Target="slides/slide403.xml"/><Relationship Id="rId857" Type="http://schemas.openxmlformats.org/officeDocument/2006/relationships/slide" Target="slides/slide848.xml"/><Relationship Id="rId1042" Type="http://schemas.openxmlformats.org/officeDocument/2006/relationships/slide" Target="slides/slide1033.xml"/><Relationship Id="rId1487" Type="http://schemas.openxmlformats.org/officeDocument/2006/relationships/slide" Target="slides/slide1478.xml"/><Relationship Id="rId717" Type="http://schemas.openxmlformats.org/officeDocument/2006/relationships/slide" Target="slides/slide708.xml"/><Relationship Id="rId924" Type="http://schemas.openxmlformats.org/officeDocument/2006/relationships/slide" Target="slides/slide915.xml"/><Relationship Id="rId1347" Type="http://schemas.openxmlformats.org/officeDocument/2006/relationships/slide" Target="slides/slide1338.xml"/><Relationship Id="rId1554" Type="http://schemas.openxmlformats.org/officeDocument/2006/relationships/slide" Target="slides/slide1545.xml"/><Relationship Id="rId53" Type="http://schemas.openxmlformats.org/officeDocument/2006/relationships/slide" Target="slides/slide44.xml"/><Relationship Id="rId1207" Type="http://schemas.openxmlformats.org/officeDocument/2006/relationships/slide" Target="slides/slide1198.xml"/><Relationship Id="rId1414" Type="http://schemas.openxmlformats.org/officeDocument/2006/relationships/slide" Target="slides/slide1405.xml"/><Relationship Id="rId367" Type="http://schemas.openxmlformats.org/officeDocument/2006/relationships/slide" Target="slides/slide358.xml"/><Relationship Id="rId574" Type="http://schemas.openxmlformats.org/officeDocument/2006/relationships/slide" Target="slides/slide565.xml"/><Relationship Id="rId227" Type="http://schemas.openxmlformats.org/officeDocument/2006/relationships/slide" Target="slides/slide218.xml"/><Relationship Id="rId781" Type="http://schemas.openxmlformats.org/officeDocument/2006/relationships/slide" Target="slides/slide772.xml"/><Relationship Id="rId879" Type="http://schemas.openxmlformats.org/officeDocument/2006/relationships/slide" Target="slides/slide870.xml"/><Relationship Id="rId434" Type="http://schemas.openxmlformats.org/officeDocument/2006/relationships/slide" Target="slides/slide425.xml"/><Relationship Id="rId641" Type="http://schemas.openxmlformats.org/officeDocument/2006/relationships/slide" Target="slides/slide632.xml"/><Relationship Id="rId739" Type="http://schemas.openxmlformats.org/officeDocument/2006/relationships/slide" Target="slides/slide730.xml"/><Relationship Id="rId1064" Type="http://schemas.openxmlformats.org/officeDocument/2006/relationships/slide" Target="slides/slide1055.xml"/><Relationship Id="rId1271" Type="http://schemas.openxmlformats.org/officeDocument/2006/relationships/slide" Target="slides/slide1262.xml"/><Relationship Id="rId1369" Type="http://schemas.openxmlformats.org/officeDocument/2006/relationships/slide" Target="slides/slide1360.xml"/><Relationship Id="rId1576" Type="http://schemas.openxmlformats.org/officeDocument/2006/relationships/slide" Target="slides/slide1567.xml"/><Relationship Id="rId501" Type="http://schemas.openxmlformats.org/officeDocument/2006/relationships/slide" Target="slides/slide492.xml"/><Relationship Id="rId946" Type="http://schemas.openxmlformats.org/officeDocument/2006/relationships/slide" Target="slides/slide937.xml"/><Relationship Id="rId1131" Type="http://schemas.openxmlformats.org/officeDocument/2006/relationships/slide" Target="slides/slide1122.xml"/><Relationship Id="rId1229" Type="http://schemas.openxmlformats.org/officeDocument/2006/relationships/slide" Target="slides/slide1220.xml"/><Relationship Id="rId75" Type="http://schemas.openxmlformats.org/officeDocument/2006/relationships/slide" Target="slides/slide66.xml"/><Relationship Id="rId806" Type="http://schemas.openxmlformats.org/officeDocument/2006/relationships/slide" Target="slides/slide797.xml"/><Relationship Id="rId1436" Type="http://schemas.openxmlformats.org/officeDocument/2006/relationships/slide" Target="slides/slide1427.xml"/><Relationship Id="rId1503" Type="http://schemas.openxmlformats.org/officeDocument/2006/relationships/slide" Target="slides/slide1494.xml"/><Relationship Id="rId291" Type="http://schemas.openxmlformats.org/officeDocument/2006/relationships/slide" Target="slides/slide282.xml"/><Relationship Id="rId151" Type="http://schemas.openxmlformats.org/officeDocument/2006/relationships/slide" Target="slides/slide142.xml"/><Relationship Id="rId389" Type="http://schemas.openxmlformats.org/officeDocument/2006/relationships/slide" Target="slides/slide380.xml"/><Relationship Id="rId596" Type="http://schemas.openxmlformats.org/officeDocument/2006/relationships/slide" Target="slides/slide587.xml"/><Relationship Id="rId249" Type="http://schemas.openxmlformats.org/officeDocument/2006/relationships/slide" Target="slides/slide240.xml"/><Relationship Id="rId456" Type="http://schemas.openxmlformats.org/officeDocument/2006/relationships/slide" Target="slides/slide447.xml"/><Relationship Id="rId663" Type="http://schemas.openxmlformats.org/officeDocument/2006/relationships/slide" Target="slides/slide654.xml"/><Relationship Id="rId870" Type="http://schemas.openxmlformats.org/officeDocument/2006/relationships/slide" Target="slides/slide861.xml"/><Relationship Id="rId1086" Type="http://schemas.openxmlformats.org/officeDocument/2006/relationships/slide" Target="slides/slide1077.xml"/><Relationship Id="rId1293" Type="http://schemas.openxmlformats.org/officeDocument/2006/relationships/slide" Target="slides/slide1284.xml"/><Relationship Id="rId109" Type="http://schemas.openxmlformats.org/officeDocument/2006/relationships/slide" Target="slides/slide100.xml"/><Relationship Id="rId316" Type="http://schemas.openxmlformats.org/officeDocument/2006/relationships/slide" Target="slides/slide307.xml"/><Relationship Id="rId523" Type="http://schemas.openxmlformats.org/officeDocument/2006/relationships/slide" Target="slides/slide514.xml"/><Relationship Id="rId968" Type="http://schemas.openxmlformats.org/officeDocument/2006/relationships/slide" Target="slides/slide959.xml"/><Relationship Id="rId1153" Type="http://schemas.openxmlformats.org/officeDocument/2006/relationships/slide" Target="slides/slide1144.xml"/><Relationship Id="rId97" Type="http://schemas.openxmlformats.org/officeDocument/2006/relationships/slide" Target="slides/slide88.xml"/><Relationship Id="rId730" Type="http://schemas.openxmlformats.org/officeDocument/2006/relationships/slide" Target="slides/slide721.xml"/><Relationship Id="rId828" Type="http://schemas.openxmlformats.org/officeDocument/2006/relationships/slide" Target="slides/slide819.xml"/><Relationship Id="rId1013" Type="http://schemas.openxmlformats.org/officeDocument/2006/relationships/slide" Target="slides/slide1004.xml"/><Relationship Id="rId1360" Type="http://schemas.openxmlformats.org/officeDocument/2006/relationships/slide" Target="slides/slide1351.xml"/><Relationship Id="rId1458" Type="http://schemas.openxmlformats.org/officeDocument/2006/relationships/slide" Target="slides/slide1449.xml"/><Relationship Id="rId1220" Type="http://schemas.openxmlformats.org/officeDocument/2006/relationships/slide" Target="slides/slide1211.xml"/><Relationship Id="rId1318" Type="http://schemas.openxmlformats.org/officeDocument/2006/relationships/slide" Target="slides/slide1309.xml"/><Relationship Id="rId1525" Type="http://schemas.openxmlformats.org/officeDocument/2006/relationships/slide" Target="slides/slide1516.xml"/><Relationship Id="rId24" Type="http://schemas.openxmlformats.org/officeDocument/2006/relationships/slide" Target="slides/slide15.xml"/><Relationship Id="rId173" Type="http://schemas.openxmlformats.org/officeDocument/2006/relationships/slide" Target="slides/slide164.xml"/><Relationship Id="rId380" Type="http://schemas.openxmlformats.org/officeDocument/2006/relationships/slide" Target="slides/slide371.xml"/><Relationship Id="rId240" Type="http://schemas.openxmlformats.org/officeDocument/2006/relationships/slide" Target="slides/slide231.xml"/><Relationship Id="rId478" Type="http://schemas.openxmlformats.org/officeDocument/2006/relationships/slide" Target="slides/slide469.xml"/><Relationship Id="rId685" Type="http://schemas.openxmlformats.org/officeDocument/2006/relationships/slide" Target="slides/slide676.xml"/><Relationship Id="rId892" Type="http://schemas.openxmlformats.org/officeDocument/2006/relationships/slide" Target="slides/slide883.xml"/><Relationship Id="rId100" Type="http://schemas.openxmlformats.org/officeDocument/2006/relationships/slide" Target="slides/slide91.xml"/><Relationship Id="rId338" Type="http://schemas.openxmlformats.org/officeDocument/2006/relationships/slide" Target="slides/slide329.xml"/><Relationship Id="rId545" Type="http://schemas.openxmlformats.org/officeDocument/2006/relationships/slide" Target="slides/slide536.xml"/><Relationship Id="rId752" Type="http://schemas.openxmlformats.org/officeDocument/2006/relationships/slide" Target="slides/slide743.xml"/><Relationship Id="rId1175" Type="http://schemas.openxmlformats.org/officeDocument/2006/relationships/slide" Target="slides/slide1166.xml"/><Relationship Id="rId1382" Type="http://schemas.openxmlformats.org/officeDocument/2006/relationships/slide" Target="slides/slide1373.xml"/><Relationship Id="rId405" Type="http://schemas.openxmlformats.org/officeDocument/2006/relationships/slide" Target="slides/slide396.xml"/><Relationship Id="rId612" Type="http://schemas.openxmlformats.org/officeDocument/2006/relationships/slide" Target="slides/slide603.xml"/><Relationship Id="rId1035" Type="http://schemas.openxmlformats.org/officeDocument/2006/relationships/slide" Target="slides/slide1026.xml"/><Relationship Id="rId1242" Type="http://schemas.openxmlformats.org/officeDocument/2006/relationships/slide" Target="slides/slide1233.xml"/><Relationship Id="rId917" Type="http://schemas.openxmlformats.org/officeDocument/2006/relationships/slide" Target="slides/slide908.xml"/><Relationship Id="rId1102" Type="http://schemas.openxmlformats.org/officeDocument/2006/relationships/slide" Target="slides/slide1093.xml"/><Relationship Id="rId1547" Type="http://schemas.openxmlformats.org/officeDocument/2006/relationships/slide" Target="slides/slide1538.xml"/><Relationship Id="rId46" Type="http://schemas.openxmlformats.org/officeDocument/2006/relationships/slide" Target="slides/slide37.xml"/><Relationship Id="rId1407" Type="http://schemas.openxmlformats.org/officeDocument/2006/relationships/slide" Target="slides/slide1398.xml"/><Relationship Id="rId195" Type="http://schemas.openxmlformats.org/officeDocument/2006/relationships/slide" Target="slides/slide186.xml"/><Relationship Id="rId262" Type="http://schemas.openxmlformats.org/officeDocument/2006/relationships/slide" Target="slides/slide253.xml"/><Relationship Id="rId567" Type="http://schemas.openxmlformats.org/officeDocument/2006/relationships/slide" Target="slides/slide558.xml"/><Relationship Id="rId1197" Type="http://schemas.openxmlformats.org/officeDocument/2006/relationships/slide" Target="slides/slide1188.xml"/><Relationship Id="rId122" Type="http://schemas.openxmlformats.org/officeDocument/2006/relationships/slide" Target="slides/slide113.xml"/><Relationship Id="rId774" Type="http://schemas.openxmlformats.org/officeDocument/2006/relationships/slide" Target="slides/slide765.xml"/><Relationship Id="rId981" Type="http://schemas.openxmlformats.org/officeDocument/2006/relationships/slide" Target="slides/slide972.xml"/><Relationship Id="rId1057" Type="http://schemas.openxmlformats.org/officeDocument/2006/relationships/slide" Target="slides/slide1048.xml"/><Relationship Id="rId427" Type="http://schemas.openxmlformats.org/officeDocument/2006/relationships/slide" Target="slides/slide418.xml"/><Relationship Id="rId634" Type="http://schemas.openxmlformats.org/officeDocument/2006/relationships/slide" Target="slides/slide625.xml"/><Relationship Id="rId841" Type="http://schemas.openxmlformats.org/officeDocument/2006/relationships/slide" Target="slides/slide832.xml"/><Relationship Id="rId1264" Type="http://schemas.openxmlformats.org/officeDocument/2006/relationships/slide" Target="slides/slide1255.xml"/><Relationship Id="rId1471" Type="http://schemas.openxmlformats.org/officeDocument/2006/relationships/slide" Target="slides/slide1462.xml"/><Relationship Id="rId1569" Type="http://schemas.openxmlformats.org/officeDocument/2006/relationships/slide" Target="slides/slide1560.xml"/><Relationship Id="rId701" Type="http://schemas.openxmlformats.org/officeDocument/2006/relationships/slide" Target="slides/slide692.xml"/><Relationship Id="rId939" Type="http://schemas.openxmlformats.org/officeDocument/2006/relationships/slide" Target="slides/slide930.xml"/><Relationship Id="rId1124" Type="http://schemas.openxmlformats.org/officeDocument/2006/relationships/slide" Target="slides/slide1115.xml"/><Relationship Id="rId1331" Type="http://schemas.openxmlformats.org/officeDocument/2006/relationships/slide" Target="slides/slide1322.xml"/><Relationship Id="rId68" Type="http://schemas.openxmlformats.org/officeDocument/2006/relationships/slide" Target="slides/slide59.xml"/><Relationship Id="rId1429" Type="http://schemas.openxmlformats.org/officeDocument/2006/relationships/slide" Target="slides/slide1420.xml"/><Relationship Id="rId284" Type="http://schemas.openxmlformats.org/officeDocument/2006/relationships/slide" Target="slides/slide275.xml"/><Relationship Id="rId491" Type="http://schemas.openxmlformats.org/officeDocument/2006/relationships/slide" Target="slides/slide482.xml"/><Relationship Id="rId144" Type="http://schemas.openxmlformats.org/officeDocument/2006/relationships/slide" Target="slides/slide135.xml"/><Relationship Id="rId589" Type="http://schemas.openxmlformats.org/officeDocument/2006/relationships/slide" Target="slides/slide580.xml"/><Relationship Id="rId796" Type="http://schemas.openxmlformats.org/officeDocument/2006/relationships/slide" Target="slides/slide787.xml"/><Relationship Id="rId351" Type="http://schemas.openxmlformats.org/officeDocument/2006/relationships/slide" Target="slides/slide342.xml"/><Relationship Id="rId449" Type="http://schemas.openxmlformats.org/officeDocument/2006/relationships/slide" Target="slides/slide440.xml"/><Relationship Id="rId656" Type="http://schemas.openxmlformats.org/officeDocument/2006/relationships/slide" Target="slides/slide647.xml"/><Relationship Id="rId863" Type="http://schemas.openxmlformats.org/officeDocument/2006/relationships/slide" Target="slides/slide854.xml"/><Relationship Id="rId1079" Type="http://schemas.openxmlformats.org/officeDocument/2006/relationships/slide" Target="slides/slide1070.xml"/><Relationship Id="rId1286" Type="http://schemas.openxmlformats.org/officeDocument/2006/relationships/slide" Target="slides/slide1277.xml"/><Relationship Id="rId1493" Type="http://schemas.openxmlformats.org/officeDocument/2006/relationships/slide" Target="slides/slide1484.xml"/><Relationship Id="rId211" Type="http://schemas.openxmlformats.org/officeDocument/2006/relationships/slide" Target="slides/slide202.xml"/><Relationship Id="rId309" Type="http://schemas.openxmlformats.org/officeDocument/2006/relationships/slide" Target="slides/slide300.xml"/><Relationship Id="rId516" Type="http://schemas.openxmlformats.org/officeDocument/2006/relationships/slide" Target="slides/slide507.xml"/><Relationship Id="rId1146" Type="http://schemas.openxmlformats.org/officeDocument/2006/relationships/slide" Target="slides/slide1137.xml"/><Relationship Id="rId723" Type="http://schemas.openxmlformats.org/officeDocument/2006/relationships/slide" Target="slides/slide714.xml"/><Relationship Id="rId930" Type="http://schemas.openxmlformats.org/officeDocument/2006/relationships/slide" Target="slides/slide921.xml"/><Relationship Id="rId1006" Type="http://schemas.openxmlformats.org/officeDocument/2006/relationships/slide" Target="slides/slide997.xml"/><Relationship Id="rId1353" Type="http://schemas.openxmlformats.org/officeDocument/2006/relationships/slide" Target="slides/slide1344.xml"/><Relationship Id="rId1560" Type="http://schemas.openxmlformats.org/officeDocument/2006/relationships/slide" Target="slides/slide1551.xml"/><Relationship Id="rId1213" Type="http://schemas.openxmlformats.org/officeDocument/2006/relationships/slide" Target="slides/slide1204.xml"/><Relationship Id="rId1420" Type="http://schemas.openxmlformats.org/officeDocument/2006/relationships/slide" Target="slides/slide1411.xml"/><Relationship Id="rId1518" Type="http://schemas.openxmlformats.org/officeDocument/2006/relationships/slide" Target="slides/slide1509.xml"/><Relationship Id="rId17" Type="http://schemas.openxmlformats.org/officeDocument/2006/relationships/slide" Target="slides/slide8.xml"/><Relationship Id="rId166" Type="http://schemas.openxmlformats.org/officeDocument/2006/relationships/slide" Target="slides/slide157.xml"/><Relationship Id="rId373" Type="http://schemas.openxmlformats.org/officeDocument/2006/relationships/slide" Target="slides/slide364.xml"/><Relationship Id="rId580" Type="http://schemas.openxmlformats.org/officeDocument/2006/relationships/slide" Target="slides/slide57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24.xml"/><Relationship Id="rId440" Type="http://schemas.openxmlformats.org/officeDocument/2006/relationships/slide" Target="slides/slide431.xml"/><Relationship Id="rId678" Type="http://schemas.openxmlformats.org/officeDocument/2006/relationships/slide" Target="slides/slide669.xml"/><Relationship Id="rId885" Type="http://schemas.openxmlformats.org/officeDocument/2006/relationships/slide" Target="slides/slide876.xml"/><Relationship Id="rId1070" Type="http://schemas.openxmlformats.org/officeDocument/2006/relationships/slide" Target="slides/slide1061.xml"/><Relationship Id="rId300" Type="http://schemas.openxmlformats.org/officeDocument/2006/relationships/slide" Target="slides/slide291.xml"/><Relationship Id="rId538" Type="http://schemas.openxmlformats.org/officeDocument/2006/relationships/slide" Target="slides/slide529.xml"/><Relationship Id="rId745" Type="http://schemas.openxmlformats.org/officeDocument/2006/relationships/slide" Target="slides/slide736.xml"/><Relationship Id="rId952" Type="http://schemas.openxmlformats.org/officeDocument/2006/relationships/slide" Target="slides/slide943.xml"/><Relationship Id="rId1168" Type="http://schemas.openxmlformats.org/officeDocument/2006/relationships/slide" Target="slides/slide1159.xml"/><Relationship Id="rId1375" Type="http://schemas.openxmlformats.org/officeDocument/2006/relationships/slide" Target="slides/slide1366.xml"/><Relationship Id="rId1582" Type="http://schemas.openxmlformats.org/officeDocument/2006/relationships/slide" Target="slides/slide1573.xml"/><Relationship Id="rId81" Type="http://schemas.openxmlformats.org/officeDocument/2006/relationships/slide" Target="slides/slide72.xml"/><Relationship Id="rId605" Type="http://schemas.openxmlformats.org/officeDocument/2006/relationships/slide" Target="slides/slide596.xml"/><Relationship Id="rId812" Type="http://schemas.openxmlformats.org/officeDocument/2006/relationships/slide" Target="slides/slide803.xml"/><Relationship Id="rId1028" Type="http://schemas.openxmlformats.org/officeDocument/2006/relationships/slide" Target="slides/slide1019.xml"/><Relationship Id="rId1235" Type="http://schemas.openxmlformats.org/officeDocument/2006/relationships/slide" Target="slides/slide1226.xml"/><Relationship Id="rId1442" Type="http://schemas.openxmlformats.org/officeDocument/2006/relationships/slide" Target="slides/slide1433.xml"/><Relationship Id="rId1302" Type="http://schemas.openxmlformats.org/officeDocument/2006/relationships/slide" Target="slides/slide1293.xml"/><Relationship Id="rId39" Type="http://schemas.openxmlformats.org/officeDocument/2006/relationships/slide" Target="slides/slide30.xml"/><Relationship Id="rId188" Type="http://schemas.openxmlformats.org/officeDocument/2006/relationships/slide" Target="slides/slide179.xml"/><Relationship Id="rId395" Type="http://schemas.openxmlformats.org/officeDocument/2006/relationships/slide" Target="slides/slide386.xml"/><Relationship Id="rId255" Type="http://schemas.openxmlformats.org/officeDocument/2006/relationships/slide" Target="slides/slide246.xml"/><Relationship Id="rId462" Type="http://schemas.openxmlformats.org/officeDocument/2006/relationships/slide" Target="slides/slide453.xml"/><Relationship Id="rId1092" Type="http://schemas.openxmlformats.org/officeDocument/2006/relationships/slide" Target="slides/slide1083.xml"/><Relationship Id="rId1397" Type="http://schemas.openxmlformats.org/officeDocument/2006/relationships/slide" Target="slides/slide1388.xml"/><Relationship Id="rId115" Type="http://schemas.openxmlformats.org/officeDocument/2006/relationships/slide" Target="slides/slide106.xml"/><Relationship Id="rId322" Type="http://schemas.openxmlformats.org/officeDocument/2006/relationships/slide" Target="slides/slide313.xml"/><Relationship Id="rId767" Type="http://schemas.openxmlformats.org/officeDocument/2006/relationships/slide" Target="slides/slide758.xml"/><Relationship Id="rId974" Type="http://schemas.openxmlformats.org/officeDocument/2006/relationships/slide" Target="slides/slide965.xml"/><Relationship Id="rId627" Type="http://schemas.openxmlformats.org/officeDocument/2006/relationships/slide" Target="slides/slide618.xml"/><Relationship Id="rId834" Type="http://schemas.openxmlformats.org/officeDocument/2006/relationships/slide" Target="slides/slide825.xml"/><Relationship Id="rId1257" Type="http://schemas.openxmlformats.org/officeDocument/2006/relationships/slide" Target="slides/slide1248.xml"/><Relationship Id="rId1464" Type="http://schemas.openxmlformats.org/officeDocument/2006/relationships/slide" Target="slides/slide1455.xml"/><Relationship Id="rId901" Type="http://schemas.openxmlformats.org/officeDocument/2006/relationships/slide" Target="slides/slide892.xml"/><Relationship Id="rId1117" Type="http://schemas.openxmlformats.org/officeDocument/2006/relationships/slide" Target="slides/slide1108.xml"/><Relationship Id="rId1324" Type="http://schemas.openxmlformats.org/officeDocument/2006/relationships/slide" Target="slides/slide1315.xml"/><Relationship Id="rId1531" Type="http://schemas.openxmlformats.org/officeDocument/2006/relationships/slide" Target="slides/slide1522.xml"/><Relationship Id="rId30" Type="http://schemas.openxmlformats.org/officeDocument/2006/relationships/slide" Target="slides/slide21.xml"/><Relationship Id="rId277" Type="http://schemas.openxmlformats.org/officeDocument/2006/relationships/slide" Target="slides/slide268.xml"/><Relationship Id="rId484" Type="http://schemas.openxmlformats.org/officeDocument/2006/relationships/slide" Target="slides/slide475.xml"/><Relationship Id="rId137" Type="http://schemas.openxmlformats.org/officeDocument/2006/relationships/slide" Target="slides/slide128.xml"/><Relationship Id="rId344" Type="http://schemas.openxmlformats.org/officeDocument/2006/relationships/slide" Target="slides/slide335.xml"/><Relationship Id="rId691" Type="http://schemas.openxmlformats.org/officeDocument/2006/relationships/slide" Target="slides/slide682.xml"/><Relationship Id="rId789" Type="http://schemas.openxmlformats.org/officeDocument/2006/relationships/slide" Target="slides/slide780.xml"/><Relationship Id="rId996" Type="http://schemas.openxmlformats.org/officeDocument/2006/relationships/slide" Target="slides/slide987.xml"/><Relationship Id="rId551" Type="http://schemas.openxmlformats.org/officeDocument/2006/relationships/slide" Target="slides/slide542.xml"/><Relationship Id="rId649" Type="http://schemas.openxmlformats.org/officeDocument/2006/relationships/slide" Target="slides/slide640.xml"/><Relationship Id="rId856" Type="http://schemas.openxmlformats.org/officeDocument/2006/relationships/slide" Target="slides/slide847.xml"/><Relationship Id="rId1181" Type="http://schemas.openxmlformats.org/officeDocument/2006/relationships/slide" Target="slides/slide1172.xml"/><Relationship Id="rId1279" Type="http://schemas.openxmlformats.org/officeDocument/2006/relationships/slide" Target="slides/slide1270.xml"/><Relationship Id="rId1486" Type="http://schemas.openxmlformats.org/officeDocument/2006/relationships/slide" Target="slides/slide1477.xml"/><Relationship Id="rId204" Type="http://schemas.openxmlformats.org/officeDocument/2006/relationships/slide" Target="slides/slide195.xml"/><Relationship Id="rId411" Type="http://schemas.openxmlformats.org/officeDocument/2006/relationships/slide" Target="slides/slide402.xml"/><Relationship Id="rId509" Type="http://schemas.openxmlformats.org/officeDocument/2006/relationships/slide" Target="slides/slide500.xml"/><Relationship Id="rId1041" Type="http://schemas.openxmlformats.org/officeDocument/2006/relationships/slide" Target="slides/slide1032.xml"/><Relationship Id="rId1139" Type="http://schemas.openxmlformats.org/officeDocument/2006/relationships/slide" Target="slides/slide1130.xml"/><Relationship Id="rId1346" Type="http://schemas.openxmlformats.org/officeDocument/2006/relationships/slide" Target="slides/slide1337.xml"/><Relationship Id="rId716" Type="http://schemas.openxmlformats.org/officeDocument/2006/relationships/slide" Target="slides/slide707.xml"/><Relationship Id="rId923" Type="http://schemas.openxmlformats.org/officeDocument/2006/relationships/slide" Target="slides/slide914.xml"/><Relationship Id="rId1553" Type="http://schemas.openxmlformats.org/officeDocument/2006/relationships/slide" Target="slides/slide1544.xml"/><Relationship Id="rId52" Type="http://schemas.openxmlformats.org/officeDocument/2006/relationships/slide" Target="slides/slide43.xml"/><Relationship Id="rId1206" Type="http://schemas.openxmlformats.org/officeDocument/2006/relationships/slide" Target="slides/slide1197.xml"/><Relationship Id="rId1413" Type="http://schemas.openxmlformats.org/officeDocument/2006/relationships/slide" Target="slides/slide1404.xml"/><Relationship Id="rId299" Type="http://schemas.openxmlformats.org/officeDocument/2006/relationships/slide" Target="slides/slide290.xml"/><Relationship Id="rId159" Type="http://schemas.openxmlformats.org/officeDocument/2006/relationships/slide" Target="slides/slide150.xml"/><Relationship Id="rId366" Type="http://schemas.openxmlformats.org/officeDocument/2006/relationships/slide" Target="slides/slide357.xml"/><Relationship Id="rId573" Type="http://schemas.openxmlformats.org/officeDocument/2006/relationships/slide" Target="slides/slide564.xml"/><Relationship Id="rId780" Type="http://schemas.openxmlformats.org/officeDocument/2006/relationships/slide" Target="slides/slide771.xml"/><Relationship Id="rId226" Type="http://schemas.openxmlformats.org/officeDocument/2006/relationships/slide" Target="slides/slide217.xml"/><Relationship Id="rId433" Type="http://schemas.openxmlformats.org/officeDocument/2006/relationships/slide" Target="slides/slide424.xml"/><Relationship Id="rId878" Type="http://schemas.openxmlformats.org/officeDocument/2006/relationships/slide" Target="slides/slide869.xml"/><Relationship Id="rId1063" Type="http://schemas.openxmlformats.org/officeDocument/2006/relationships/slide" Target="slides/slide1054.xml"/><Relationship Id="rId1270" Type="http://schemas.openxmlformats.org/officeDocument/2006/relationships/slide" Target="slides/slide1261.xml"/><Relationship Id="rId640" Type="http://schemas.openxmlformats.org/officeDocument/2006/relationships/slide" Target="slides/slide631.xml"/><Relationship Id="rId738" Type="http://schemas.openxmlformats.org/officeDocument/2006/relationships/slide" Target="slides/slide729.xml"/><Relationship Id="rId945" Type="http://schemas.openxmlformats.org/officeDocument/2006/relationships/slide" Target="slides/slide936.xml"/><Relationship Id="rId1368" Type="http://schemas.openxmlformats.org/officeDocument/2006/relationships/slide" Target="slides/slide1359.xml"/><Relationship Id="rId1575" Type="http://schemas.openxmlformats.org/officeDocument/2006/relationships/slide" Target="slides/slide1566.xml"/><Relationship Id="rId74" Type="http://schemas.openxmlformats.org/officeDocument/2006/relationships/slide" Target="slides/slide65.xml"/><Relationship Id="rId500" Type="http://schemas.openxmlformats.org/officeDocument/2006/relationships/slide" Target="slides/slide491.xml"/><Relationship Id="rId805" Type="http://schemas.openxmlformats.org/officeDocument/2006/relationships/slide" Target="slides/slide796.xml"/><Relationship Id="rId1130" Type="http://schemas.openxmlformats.org/officeDocument/2006/relationships/slide" Target="slides/slide1121.xml"/><Relationship Id="rId1228" Type="http://schemas.openxmlformats.org/officeDocument/2006/relationships/slide" Target="slides/slide1219.xml"/><Relationship Id="rId1435" Type="http://schemas.openxmlformats.org/officeDocument/2006/relationships/slide" Target="slides/slide1426.xml"/><Relationship Id="rId1502" Type="http://schemas.openxmlformats.org/officeDocument/2006/relationships/slide" Target="slides/slide1493.xml"/><Relationship Id="rId290" Type="http://schemas.openxmlformats.org/officeDocument/2006/relationships/slide" Target="slides/slide281.xml"/><Relationship Id="rId388" Type="http://schemas.openxmlformats.org/officeDocument/2006/relationships/slide" Target="slides/slide379.xml"/><Relationship Id="rId150" Type="http://schemas.openxmlformats.org/officeDocument/2006/relationships/slide" Target="slides/slide141.xml"/><Relationship Id="rId595" Type="http://schemas.openxmlformats.org/officeDocument/2006/relationships/slide" Target="slides/slide586.xml"/><Relationship Id="rId248" Type="http://schemas.openxmlformats.org/officeDocument/2006/relationships/slide" Target="slides/slide239.xml"/><Relationship Id="rId455" Type="http://schemas.openxmlformats.org/officeDocument/2006/relationships/slide" Target="slides/slide446.xml"/><Relationship Id="rId662" Type="http://schemas.openxmlformats.org/officeDocument/2006/relationships/slide" Target="slides/slide653.xml"/><Relationship Id="rId1085" Type="http://schemas.openxmlformats.org/officeDocument/2006/relationships/slide" Target="slides/slide1076.xml"/><Relationship Id="rId1292" Type="http://schemas.openxmlformats.org/officeDocument/2006/relationships/slide" Target="slides/slide1283.xml"/><Relationship Id="rId108" Type="http://schemas.openxmlformats.org/officeDocument/2006/relationships/slide" Target="slides/slide99.xml"/><Relationship Id="rId315" Type="http://schemas.openxmlformats.org/officeDocument/2006/relationships/slide" Target="slides/slide306.xml"/><Relationship Id="rId522" Type="http://schemas.openxmlformats.org/officeDocument/2006/relationships/slide" Target="slides/slide513.xml"/><Relationship Id="rId967" Type="http://schemas.openxmlformats.org/officeDocument/2006/relationships/slide" Target="slides/slide958.xml"/><Relationship Id="rId1152" Type="http://schemas.openxmlformats.org/officeDocument/2006/relationships/slide" Target="slides/slide1143.xml"/><Relationship Id="rId96" Type="http://schemas.openxmlformats.org/officeDocument/2006/relationships/slide" Target="slides/slide87.xml"/><Relationship Id="rId827" Type="http://schemas.openxmlformats.org/officeDocument/2006/relationships/slide" Target="slides/slide818.xml"/><Relationship Id="rId1012" Type="http://schemas.openxmlformats.org/officeDocument/2006/relationships/slide" Target="slides/slide1003.xml"/><Relationship Id="rId1457" Type="http://schemas.openxmlformats.org/officeDocument/2006/relationships/slide" Target="slides/slide1448.xml"/><Relationship Id="rId1317" Type="http://schemas.openxmlformats.org/officeDocument/2006/relationships/slide" Target="slides/slide1308.xml"/><Relationship Id="rId1524" Type="http://schemas.openxmlformats.org/officeDocument/2006/relationships/slide" Target="slides/slide1515.xml"/><Relationship Id="rId23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507DD7-64C2-47DA-8FDC-30C1BA24C6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20422-8FBE-43CE-BA0F-73173CA9F0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7C524-9941-4C6A-BE6C-C39CB466440D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FCF7C-3321-4E01-920B-6058112935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20B78-39E2-4660-B165-D05B8BB7D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3B94-90FE-450C-A7D0-05A1C4BD1A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9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A4597-C5C0-4B8F-A4C2-1B020470AA12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2D71-6A6F-47F0-A757-35AE5340CE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9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2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5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6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8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9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0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1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2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3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7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5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6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7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8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8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9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5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6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7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8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9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0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1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2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3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0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5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6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7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8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9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597C0B-DC42-49B5-93D7-43A2619A109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11937-85EF-4F54-B2AF-BE9C14AEF0B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46F1E59-BCE6-46C6-A7E8-7F37104D51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C2F0E38-3E15-4D27-B7B2-B28F62E358AA}" type="slidenum">
              <a:rPr lang="en-US" altLang="en-US" sz="1200"/>
              <a:pPr eaLnBrk="1" hangingPunct="1"/>
              <a:t>1150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BC57BE65-4127-494D-977A-785D4844943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C1FF2D88-59D0-4E65-ADA4-ADCFE9E7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3A4FC90A-CD8C-4455-BCC7-1CBE0A10A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F8F3154-FFF0-44CF-B747-B552A6A8D868}" type="slidenum">
              <a:rPr lang="en-US" altLang="en-US" sz="1200"/>
              <a:pPr eaLnBrk="1" hangingPunct="1"/>
              <a:t>1151</a:t>
            </a:fld>
            <a:endParaRPr lang="en-US" altLang="en-US" sz="120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4A84D61E-9975-4531-82E9-4592578A34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4B9B7087-D1F5-4BA4-B87B-7DF402270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FD231A43-AE6C-4A2F-9A5D-EECEA191C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D7F594D-FB93-42B2-90B1-CECF7C622DA4}" type="slidenum">
              <a:rPr lang="en-US" altLang="en-US" sz="1200"/>
              <a:pPr eaLnBrk="1" hangingPunct="1"/>
              <a:t>1152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92858D4F-A818-42DB-86AD-34CBCC2CF81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E79624B-0C51-4E68-A99B-8BF2085C6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B9151C32-B0A7-46AF-8D20-D42BAB28F2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97D20F7-D080-4223-AD68-79B3D77CE292}" type="slidenum">
              <a:rPr lang="en-US" altLang="en-US" sz="1200"/>
              <a:pPr eaLnBrk="1" hangingPunct="1"/>
              <a:t>1153</a:t>
            </a:fld>
            <a:endParaRPr lang="en-US" altLang="en-US" sz="120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8468DBA8-9987-457E-A053-24FB0B2009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29F7EBA-103B-4938-9890-20630039A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54C46E63-E5B0-469C-B730-9A5417407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6ED663-DF42-4300-B5C6-BB36635D1897}" type="slidenum">
              <a:rPr lang="en-US" altLang="en-US" sz="1200"/>
              <a:pPr eaLnBrk="1" hangingPunct="1"/>
              <a:t>1154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4F2540F-F31A-438C-AB26-129764B8B2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51D82384-FE2A-4D4E-9840-61D917024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D92BB17E-97FB-4ED6-AE33-D3A92C5BA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2F05CBD-2988-4395-A6C5-7FF8F51E38BB}" type="slidenum">
              <a:rPr lang="en-US" altLang="en-US" sz="1200"/>
              <a:pPr eaLnBrk="1" hangingPunct="1"/>
              <a:t>1155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080444B-5C4C-43FA-AA4B-142453BAA2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A1C60F98-EE45-4948-BE61-7B1782887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67CA5B7D-BEC2-4127-9B2C-46F4485DE9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D6666EA-05C5-4EC9-9ACB-E0B7FEBAD652}" type="slidenum">
              <a:rPr lang="en-US" altLang="en-US" sz="1200"/>
              <a:pPr eaLnBrk="1" hangingPunct="1"/>
              <a:t>1156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35B00189-4498-40AC-80C0-8A1980F085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BDB8D5B8-1E14-4C7D-A08E-047927D1F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988AF0B4-4A73-4740-B573-D83012AFB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5D2C291-05E1-470B-AA3C-7B260403846A}" type="slidenum">
              <a:rPr lang="en-US" altLang="en-US" sz="1200"/>
              <a:pPr eaLnBrk="1" hangingPunct="1"/>
              <a:t>1157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7E792808-1406-40B5-8CB6-162535F521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1B28F606-9A95-4306-A9D4-CDF386A09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AC202350-8D8F-4EB0-9DA6-53E7B6586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236ADC4-D52D-487A-82F2-E4D16086464E}" type="slidenum">
              <a:rPr lang="en-US" altLang="en-US" sz="1200"/>
              <a:pPr eaLnBrk="1" hangingPunct="1"/>
              <a:t>1158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58FB8146-A452-41F3-8217-D515F6EAC2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B548E39-BC26-4EF9-A11B-E3EED8B45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7F2E53C-651C-4BBF-8744-3382DD7F6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61070C-F63F-4D66-9EBE-B203ABF2B69B}" type="slidenum">
              <a:rPr lang="en-US" altLang="en-US" sz="1200"/>
              <a:pPr eaLnBrk="1" hangingPunct="1"/>
              <a:t>1159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E10457D-AE1B-4B06-A440-0D74F3A39E9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09286DC8-D6AB-421A-8D02-90A66D0FF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1C48B-D05A-45DC-A18F-E7DFAC61AA2C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55F38A97-4F4D-449E-9C8D-85E7A635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136739-186E-4D81-84FF-7D03CA51F981}" type="slidenum">
              <a:rPr lang="en-US" altLang="en-US" sz="1200"/>
              <a:pPr eaLnBrk="1" hangingPunct="1"/>
              <a:t>1160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5ADC781-9845-4308-99C9-2907BAA63FF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11EC0E6C-1271-4378-BAD7-EC1D31E1D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79DCDB11-8995-47A0-9F8C-18796BDE3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505CFF6-E4E5-4B02-87D9-7FEBF55B7D54}" type="slidenum">
              <a:rPr lang="en-US" altLang="en-US" sz="1200"/>
              <a:pPr eaLnBrk="1" hangingPunct="1"/>
              <a:t>1161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CA0281CE-E3D5-46C2-9551-8554043CB8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00855EE-07AA-464D-BCAD-839FFA958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11DB3842-3A89-4BB6-8849-A2A9F269A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FC8DC5-9845-412D-9825-C8F6E610B456}" type="slidenum">
              <a:rPr lang="en-US" altLang="en-US" sz="1200"/>
              <a:pPr eaLnBrk="1" hangingPunct="1"/>
              <a:t>1162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6F9195DD-7B88-4E18-B620-56F91A4661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67B881FE-5145-4A55-A23F-B1E3EAE29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F1C44F99-74E4-4AC1-AB34-1110D4E0E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4DBCC63-05DE-49E1-81EC-695F02261AE7}" type="slidenum">
              <a:rPr lang="en-US" altLang="en-US" sz="1200"/>
              <a:pPr eaLnBrk="1" hangingPunct="1"/>
              <a:t>1163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39ABD905-A56A-442D-8585-2CEA29762A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F79C1A31-3BFF-43E0-917F-8BF77DB58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00A10CCC-4DD8-41F0-8A85-7D114D1E0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9DED497-785F-464B-9354-0B4BE5194B9B}" type="slidenum">
              <a:rPr lang="en-US" altLang="en-US" sz="1200"/>
              <a:pPr eaLnBrk="1" hangingPunct="1"/>
              <a:t>1164</a:t>
            </a:fld>
            <a:endParaRPr lang="en-US" altLang="en-US" sz="120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B297678-3B1B-4512-BC54-42DA95E80F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281246E9-87F7-4B7A-9536-8E0271E22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2CCC8E7-985F-41BD-906B-B228CE4B98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31A988F-4861-43BB-8EA8-A3507DC5657C}" type="slidenum">
              <a:rPr lang="en-US" altLang="en-US" sz="1200"/>
              <a:pPr eaLnBrk="1" hangingPunct="1"/>
              <a:t>1165</a:t>
            </a:fld>
            <a:endParaRPr lang="en-US" altLang="en-US" sz="12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895A9E1-44B5-44F8-B936-338C38EA2CB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E3BCAFD-124E-46DA-A918-D03BB14E5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7FAA3AEC-D170-4790-AF4F-EBF44D1437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6DF0E0E-A209-45E4-8DF4-9C5D35E24677}" type="slidenum">
              <a:rPr lang="en-US" altLang="en-US" sz="1200"/>
              <a:pPr eaLnBrk="1" hangingPunct="1"/>
              <a:t>1166</a:t>
            </a:fld>
            <a:endParaRPr lang="en-US" altLang="en-US" sz="120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C185A658-6B22-401A-AE04-C84407925A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F681183-F0BD-47DA-9C94-DD4CDBA60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15620330-5B47-4130-9408-5E9EA3211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F10C1C-E523-46C8-B25A-D14684961A65}" type="slidenum">
              <a:rPr lang="en-US" altLang="en-US" sz="1200"/>
              <a:pPr eaLnBrk="1" hangingPunct="1"/>
              <a:t>1167</a:t>
            </a:fld>
            <a:endParaRPr lang="en-US" altLang="en-US" sz="120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A154C5E7-378A-4315-B034-AFA31BC9BA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02A733D-22AA-4A1C-AEED-AFF21A59D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8DD2EAAE-7316-43EB-A7F1-6CF1DED193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96AC6442-F3CC-4A7B-BBBC-908DF37826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708BCC28-304A-45A2-9D72-D66FE4483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EFF111-2AA7-4BFB-B4CA-9061C83F681A}" type="slidenum">
              <a:rPr lang="en-US" altLang="en-US" sz="1200"/>
              <a:pPr eaLnBrk="1" hangingPunct="1"/>
              <a:t>1169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98FB311-972F-419B-A087-666F0A2EF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035CEC86-7E7E-4F68-BDF1-4786CE4F0C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4E021741-E044-4E43-9D0A-104583164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466987E-F09D-42CD-9872-D2E823FE3EF7}" type="slidenum">
              <a:rPr lang="en-US" altLang="en-US" sz="1200"/>
              <a:pPr eaLnBrk="1" hangingPunct="1"/>
              <a:t>1170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0A834-0309-42AD-BF3B-14A1D979463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9FB9F50B-A6A0-4E6F-BB72-27B095EA9D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0ED25235-BFF4-478A-83AF-57EC988BE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5698CAFB-4F28-497A-9C3A-D868F6AF9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63B25C0-0AA6-41B9-AEA2-C14093B5F662}" type="slidenum">
              <a:rPr lang="en-US" altLang="en-US" sz="1200"/>
              <a:pPr eaLnBrk="1" hangingPunct="1"/>
              <a:t>1171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06604E07-D8ED-4397-A932-878D088C9C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E2814A61-E4CC-489A-A2C7-036634E602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F17AABB2-2541-4CE8-A929-E4778EB5A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046E49-A994-435B-ABBA-855618F31D5E}" type="slidenum">
              <a:rPr lang="en-US" altLang="en-US" sz="1200"/>
              <a:pPr eaLnBrk="1" hangingPunct="1"/>
              <a:t>1172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1596659C-1516-4454-904F-A3B00DA79A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516B063F-B9EE-485D-9845-57B5FB96A3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09D842B9-CAE2-4DB0-9E1B-D6EFA7EB8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680193-1D8D-45C7-B47A-39A39B522C19}" type="slidenum">
              <a:rPr lang="en-US" altLang="en-US" sz="1200"/>
              <a:pPr eaLnBrk="1" hangingPunct="1"/>
              <a:t>1173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8D3934BE-B4F4-4D7E-A067-2B187136FD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46F56643-A42A-425C-BFFF-8453CD7011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34EAB921-A191-47C8-905E-86D574EB6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2F3D964-6600-4A9C-B057-BF0E68CE9DB3}" type="slidenum">
              <a:rPr lang="en-US" altLang="en-US" sz="1200"/>
              <a:pPr eaLnBrk="1" hangingPunct="1"/>
              <a:t>1174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FEB7F325-E745-4EF7-AF1B-CA5618A8A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B87EFB7E-BCDE-48B8-B388-0C72F03B61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7FF3CD5-EEF0-4320-8309-580E47FCA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DB6F833-0140-48A3-9DDA-FC35D4B949D3}" type="slidenum">
              <a:rPr lang="en-US" altLang="en-US" sz="1200"/>
              <a:pPr eaLnBrk="1" hangingPunct="1"/>
              <a:t>1175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E251B6D0-A43C-4E89-B13C-A8AD58322F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D5A7E13-7C6A-42AD-AEDE-941F76F492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012C93C6-9B54-48CD-A92B-72B4131AC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4BC85CD-3595-4EF1-8A92-15B61EB51B80}" type="slidenum">
              <a:rPr lang="en-US" altLang="en-US" sz="1200"/>
              <a:pPr eaLnBrk="1" hangingPunct="1"/>
              <a:t>1176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A5C639C-5193-40FB-930F-D2271EEF7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6E16B5F0-819B-4C19-95DB-A482EBE353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EA02E7CD-57B1-45C8-A83E-6B127B6FA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3F1C64-3344-4A6E-BFA9-730CF8132F55}" type="slidenum">
              <a:rPr lang="en-US" altLang="en-US" sz="1200"/>
              <a:pPr eaLnBrk="1" hangingPunct="1"/>
              <a:t>1177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C3BF7A3A-8ABC-4858-A194-90979AD7A5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4E4B8A6E-850B-4C69-BAD0-FE3369BD6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FFFBD6E-AD6E-4627-931D-E5B511773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21B035-9B5E-4029-AE65-6BA653BB669C}" type="slidenum">
              <a:rPr lang="en-US" altLang="en-US" sz="1200"/>
              <a:pPr eaLnBrk="1" hangingPunct="1"/>
              <a:t>1178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406920A4-11A5-411F-82E5-A34FDA1265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C148BFE-E90B-4203-8C02-5A8CCD4BB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AA26FBC-85F2-41AE-9876-93735CD8E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F9F9F7-EDD7-4AB6-B9FA-586CE4973273}" type="slidenum">
              <a:rPr lang="en-US" altLang="en-US" sz="1200"/>
              <a:pPr eaLnBrk="1" hangingPunct="1"/>
              <a:t>1179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64579C68-F62A-4B08-A0B2-7661F6DACC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D3C07635-A17F-4DB2-8957-B6E8C7D7A0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AA2A29BF-5101-4062-95B4-0E00AE6B2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80323E5-A70E-4099-967B-FED2737E4972}" type="slidenum">
              <a:rPr lang="en-US" altLang="en-US" sz="1200"/>
              <a:pPr eaLnBrk="1" hangingPunct="1"/>
              <a:t>1180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E62EE-452E-41CE-A78D-BF445CC51538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6D0CEA30-548A-4A02-BF27-CD024A25C4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9DBEDE5A-D4E2-4AA7-9021-FA7C662B42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52BA36ED-CE27-4666-996F-345A96356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81202B-033C-44DC-9972-43E35EAFD02A}" type="slidenum">
              <a:rPr lang="en-US" altLang="en-US" sz="1200"/>
              <a:pPr eaLnBrk="1" hangingPunct="1"/>
              <a:t>1181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6C609090-CA57-4BE6-8FDC-EF7BDC550C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B2E71B2B-4A1D-4C75-966F-8BC4281BCE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FD9676FB-1572-4BEA-BC4A-1F6E2BACC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F92D92-C221-42DC-A587-A17BD3E19525}" type="slidenum">
              <a:rPr lang="en-US" altLang="en-US" sz="1200"/>
              <a:pPr eaLnBrk="1" hangingPunct="1"/>
              <a:t>1182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05D0F580-93AF-481D-B31C-036EB8911E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581BB6E7-30D2-4037-91AB-0BC54B0008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5E62D49F-7F5A-4D0F-8CF8-C29F980CB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AF6087B-B2DA-4901-AE0C-205EDD73FA7E}" type="slidenum">
              <a:rPr lang="en-US" altLang="en-US" sz="1200"/>
              <a:pPr eaLnBrk="1" hangingPunct="1"/>
              <a:t>1183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A7C2BB08-6119-4D84-84A7-8CE3331088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A8569296-47AE-49B3-BCF4-E90363C235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B8FCEDE3-1FCC-464D-95B8-BF3B2A858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BEB177C-CADC-41C5-9C98-E1908EB4D4CD}" type="slidenum">
              <a:rPr lang="en-US" altLang="en-US" sz="1200"/>
              <a:pPr eaLnBrk="1" hangingPunct="1"/>
              <a:t>1184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02268745-9637-492B-9E46-DAA183761E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A16E7177-7F97-45B4-9CC3-B9003D8942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F0215DD3-3C5C-469E-9AD5-5F883EB53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3E632FE-A88E-4B5C-8E68-7016BB782E09}" type="slidenum">
              <a:rPr lang="en-US" altLang="en-US" sz="1200"/>
              <a:pPr eaLnBrk="1" hangingPunct="1"/>
              <a:t>1185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0C8077DE-50AA-4DF9-B25D-1DA6B4AE86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A7D4196-17EB-40DF-9FFD-154FEE7F39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ED80CE40-3012-4057-B219-A6878882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6041C85-15D0-400D-8400-64B338627091}" type="slidenum">
              <a:rPr lang="en-US" altLang="en-US" sz="1200"/>
              <a:pPr eaLnBrk="1" hangingPunct="1"/>
              <a:t>1186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31C4D4DA-1131-4EA6-A45E-12438AF16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9ED55515-3336-4A98-839C-D2870B88BE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72FA3AF1-788D-483B-B161-C015302D2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D0192-66C6-4450-BABB-E4314B054032}" type="slidenum">
              <a:rPr lang="en-US" altLang="en-US" sz="1200"/>
              <a:pPr eaLnBrk="1" hangingPunct="1"/>
              <a:t>1187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28CEFB1-E3D0-4DF7-98C5-8B24663BFF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330F9D7B-154A-4F2E-B6E3-DCE5AFCBFA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42C5CB84-0ABA-419C-9C4D-A44663149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C33F0D-D1D0-4A09-A78F-42A71F357E5F}" type="slidenum">
              <a:rPr lang="en-US" altLang="en-US" sz="1200"/>
              <a:pPr eaLnBrk="1" hangingPunct="1"/>
              <a:t>1188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BE1AF08-15AC-487C-AAA7-F1C8047BAE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001B24C8-1970-44AA-BF59-68F879E9D9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678012DA-5C41-4358-8182-377606C70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B832E5-A43B-4628-BF86-1ACB1EA5538D}" type="slidenum">
              <a:rPr lang="en-US" altLang="en-US" sz="1200"/>
              <a:pPr eaLnBrk="1" hangingPunct="1"/>
              <a:t>1189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FA6A0422-0B89-4338-A178-88306A65A6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2D8BD2C-9092-465E-A52E-847A6406D6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AEBB724C-816C-44AD-A0BF-8F742055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F6D2052-DC60-4B55-A7AC-CACEFD97B612}" type="slidenum">
              <a:rPr lang="en-US" altLang="en-US" sz="1200"/>
              <a:pPr eaLnBrk="1" hangingPunct="1"/>
              <a:t>1190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6D661C-EFD2-4015-9A66-A40901A5C1CD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55858709-EE21-41C9-95C4-E778D4AE2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32FFA99B-F40F-48C8-B051-236BE00711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78EE3B1F-B665-4BD8-9DBB-2E889D20C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C981ED-FB85-4D5E-9927-76413388920E}" type="slidenum">
              <a:rPr lang="en-US" altLang="en-US" sz="1200"/>
              <a:pPr eaLnBrk="1" hangingPunct="1"/>
              <a:t>1191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291BF0F5-49AE-42E5-B3E8-05D598E733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BD727517-83B1-4AE0-9ABC-AFF9C18E76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CD201DFB-A525-4AEE-80D4-B29D8C975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71585E1-1891-403A-8E9E-7E569D116709}" type="slidenum">
              <a:rPr lang="en-US" altLang="en-US" sz="1200"/>
              <a:pPr eaLnBrk="1" hangingPunct="1"/>
              <a:t>1192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D5C7FB06-62E0-4E5C-9875-FC6BA2E72D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103821E7-A894-47E1-AC3C-2020F4490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DB3AF23-C6EF-449A-9D3D-AB798AACD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910404-9496-4E11-BC5F-9C5D6A0E89A5}" type="slidenum">
              <a:rPr lang="en-US" altLang="en-US" sz="1200"/>
              <a:pPr eaLnBrk="1" hangingPunct="1"/>
              <a:t>1193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DAF55016-BC0D-4474-ADF9-8ED33F4963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CC2D2C7-8C3D-4206-A410-913B96FEF3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DC0F7DA2-7721-43F6-8474-4AB154E67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A3DE52-4CD3-4C1B-9674-8B0269B6C26F}" type="slidenum">
              <a:rPr lang="en-US" altLang="en-US" sz="1200"/>
              <a:pPr eaLnBrk="1" hangingPunct="1"/>
              <a:t>1194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266AB826-4F68-4AAB-BC2A-2527661ABB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875FBCFE-8EBC-4441-87FB-6E8BBCAB45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B113F64A-2434-4C3B-8033-2049401EE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55713B-F74B-4B3D-BFF1-138A6BB13507}" type="slidenum">
              <a:rPr lang="en-US" altLang="en-US" sz="1200"/>
              <a:pPr eaLnBrk="1" hangingPunct="1"/>
              <a:t>1195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68B3BFD4-3C62-4F24-98F0-B2A51511B5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00137040-EBA6-48A2-BCA3-7D89B31AD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7762282D-032D-4255-80A6-901E8DFC1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C5F88B9-889C-4B23-B256-ABE0B5E102B6}" type="slidenum">
              <a:rPr lang="en-US" altLang="en-US" sz="1200"/>
              <a:pPr eaLnBrk="1" hangingPunct="1"/>
              <a:t>1196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4E07B0DB-25BE-405F-A279-DF0A8C6133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91F8E0AE-F64E-4C12-8FA4-36B2C54062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C973BC62-2958-4347-886F-836B3B882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4129393-ACF0-4408-B602-416F41809E3E}" type="slidenum">
              <a:rPr lang="en-US" altLang="en-US" sz="1200"/>
              <a:pPr eaLnBrk="1" hangingPunct="1"/>
              <a:t>1197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14992272-4F1D-47BF-BBBD-AF2AEAD59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A3CFBF35-4492-4ED3-9ED3-0E56C86A13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426D097-B5F7-438E-9F90-5E108152F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3CFC1A2-544C-4B52-A6B7-C9121C6FFA60}" type="slidenum">
              <a:rPr lang="en-US" altLang="en-US" sz="1200"/>
              <a:pPr eaLnBrk="1" hangingPunct="1"/>
              <a:t>1198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FB8937AD-A8D8-4D52-A9A9-1BB7702C35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F565FA68-F6E8-488E-AE0D-F7B5EF6F6D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053F14AF-EC73-4D8B-9407-4CAFD448F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87290-C320-49FD-B818-9D18DFDBCFDC}" type="slidenum">
              <a:rPr lang="en-US" altLang="en-US" sz="1200"/>
              <a:pPr eaLnBrk="1" hangingPunct="1"/>
              <a:t>1199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5889DF9A-3439-46C2-9043-943A30FFC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A9761C40-6D9F-4EA5-87C2-6F2A36A4D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AF04026E-1C1E-490A-9D65-751B1A704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206F698-CA40-4DEF-80F1-8D030155E35F}" type="slidenum">
              <a:rPr lang="en-US" altLang="en-US" sz="1200"/>
              <a:pPr eaLnBrk="1" hangingPunct="1"/>
              <a:t>1200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B36BA3-021E-4D75-9A12-36D80D44A8C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2236D40-F7FA-43FC-A61E-A3E0C77DA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6FB01127-74AC-4D86-A80D-554963538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7B7D5A1C-5EB3-4CC6-8322-61E9F42E6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94E228-28D5-431D-8AAE-73826D52DCEE}" type="slidenum">
              <a:rPr lang="en-US" altLang="en-US" sz="1200"/>
              <a:pPr eaLnBrk="1" hangingPunct="1"/>
              <a:t>1201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540C4EA-B907-4360-A6BF-2FAE74D2F5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FD003301-6473-4D5D-B63D-67C21B67D9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E0BBCE58-2F02-4C39-9D1B-BB6A48071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5FBAB9-DA98-46B6-9F19-CB9BD4059391}" type="slidenum">
              <a:rPr lang="en-US" altLang="en-US" sz="1200"/>
              <a:pPr eaLnBrk="1" hangingPunct="1"/>
              <a:t>1202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F06E9E01-6EC3-45E7-A976-F0C2AB7894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2717B46F-18D4-4280-8F4E-A108C61A8B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98ED5A6D-C3A5-4091-A20B-226842EDA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1A8C60-4CB0-4CB9-89C5-2F7C3811A2E1}" type="slidenum">
              <a:rPr lang="en-US" altLang="en-US" sz="1200"/>
              <a:pPr eaLnBrk="1" hangingPunct="1"/>
              <a:t>1203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FFF4206B-3726-4CFA-B876-1ABD250552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FF471CA9-E73C-4157-8782-653123CDF3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7B51D6D2-52D8-4101-B33F-1D20EBED8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51E8646-40C7-42A1-B443-C538387E4F9C}" type="slidenum">
              <a:rPr lang="en-US" altLang="en-US" sz="1200"/>
              <a:pPr eaLnBrk="1" hangingPunct="1"/>
              <a:t>1204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CED678E1-2625-4904-8F4E-739AD0FDF0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CEEDEBDD-945E-45C7-BF8D-419A661640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40CD3471-91BE-4A3D-B804-DE1918C7A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9D659A9-9AB7-4490-A25F-B2DF01922595}" type="slidenum">
              <a:rPr lang="en-US" altLang="en-US" sz="1200"/>
              <a:pPr eaLnBrk="1" hangingPunct="1"/>
              <a:t>1205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29F59EF2-2559-429D-9422-CE51FA0102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D13C3221-5A53-44B0-9A87-295EA701E8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DF76D2F5-A60F-4FE2-9613-D2C4C74F2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29E3E2F-248A-4E98-9DEB-3B65E849B35A}" type="slidenum">
              <a:rPr lang="en-US" altLang="en-US" sz="1200"/>
              <a:pPr eaLnBrk="1" hangingPunct="1"/>
              <a:t>1206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82FF12DA-5A7E-4E84-BED9-0C5CF52E9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06FE3C21-B8C0-40D3-B093-68CD43E6D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28CBAE16-FC75-421A-BB04-83EAA834F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1D63EDF-876E-4BC1-986D-C5BDF190D1C1}" type="slidenum">
              <a:rPr lang="en-US" altLang="en-US" sz="1200"/>
              <a:pPr eaLnBrk="1" hangingPunct="1"/>
              <a:t>1207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A88FEB95-4015-4B2E-9FBB-BF7B6B41B1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3E33F96C-4B23-4C79-B179-18F2D292F1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B4D42052-ED74-4895-AF06-C53A84AE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360F2-CE05-453E-9D1E-BD0BB7D5A347}" type="slidenum">
              <a:rPr lang="en-US" altLang="en-US" sz="1200"/>
              <a:pPr eaLnBrk="1" hangingPunct="1"/>
              <a:t>1208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4A86518-D705-487B-840E-732713FA1F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3591A688-85F2-440E-B0A8-562A6F9D39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8696DD45-BEBB-4EA3-8B15-B12EEBFBD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72B734-08B2-43A3-8BBC-17B41CA30F4C}" type="slidenum">
              <a:rPr lang="en-US" altLang="en-US" sz="1200"/>
              <a:pPr eaLnBrk="1" hangingPunct="1"/>
              <a:t>1209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9E42AEA5-D07C-4889-94AD-0334EB4000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F121295-3883-4DBE-A011-8458019371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7B3B455D-49D9-4D8C-B642-26D718F8B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0EBD9D6-C02C-490E-8CD8-73F1591C87BC}" type="slidenum">
              <a:rPr lang="en-US" altLang="en-US" sz="1200"/>
              <a:pPr eaLnBrk="1" hangingPunct="1"/>
              <a:t>1210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29CDD5-C9F5-4A13-86D6-0FFAC9B1973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AD94DECA-AF7C-47BF-8860-2DE3DA2AF0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2C1FA79E-7FB4-454C-A1D1-B1F00B3219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CC03AD4-55EC-4DD8-84D2-FDB9E1091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0C036C5-E926-4F7E-BDF7-073BAB3E6175}" type="slidenum">
              <a:rPr lang="en-US" altLang="en-US" sz="1200"/>
              <a:pPr eaLnBrk="1" hangingPunct="1"/>
              <a:t>1211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FE874BE4-3562-4089-9970-E226DEB5BE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68E26A73-2D38-4B3C-B9A6-FEE4D9BFFD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F056B120-CE24-4735-9DE3-67B02F0A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3198D56-235E-495C-A10B-CDF286790375}" type="slidenum">
              <a:rPr lang="en-US" altLang="en-US" sz="1200"/>
              <a:pPr eaLnBrk="1" hangingPunct="1"/>
              <a:t>1212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BD0ED431-A4F0-45B8-B66B-80F9D3E23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C3F8AAEB-7A46-4C5C-8705-8E40F58673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3C431EF0-C77D-49DA-BB83-54E17A6F0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C5CBF1C-F449-42A6-9B7F-B7568D907115}" type="slidenum">
              <a:rPr lang="en-US" altLang="en-US" sz="1200"/>
              <a:pPr eaLnBrk="1" hangingPunct="1"/>
              <a:t>1213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6BF3B8EA-C8ED-42C4-ACDA-62E7AA8991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1CD7DC13-0E41-4AF6-A330-B863BF894D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B91FE0AA-449B-47C8-9DED-D9AF2359A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9389EC-49B8-4C9E-9DBA-27DA03D249DD}" type="slidenum">
              <a:rPr lang="en-US" altLang="en-US" sz="1200"/>
              <a:pPr eaLnBrk="1" hangingPunct="1"/>
              <a:t>1214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B173D971-A2D0-48C2-8AA3-7C057CC2E0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6B11713A-AD71-418C-9A5D-8625AE9698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C9A3CA13-60C9-4118-9C41-01E952E59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D51FF6A-47D1-41F7-9D48-8F22CA9A3809}" type="slidenum">
              <a:rPr lang="en-US" altLang="en-US" sz="1200"/>
              <a:pPr eaLnBrk="1" hangingPunct="1"/>
              <a:t>1215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5ABD8FE3-7772-41C7-9829-E3D4963449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EA165BC-B299-426E-922D-735DD14759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FEBAD7B2-A7B7-4206-978D-270742BA0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A242299-8FAF-4B7B-BC70-1636D5A5C094}" type="slidenum">
              <a:rPr lang="en-US" altLang="en-US" sz="1200"/>
              <a:pPr eaLnBrk="1" hangingPunct="1"/>
              <a:t>1216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56BAD149-6DA7-4E28-9C7F-0033819049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78F43980-C5F3-43CB-AFB4-53410DFE8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D3D61596-2F05-4275-B6C7-FC5510B1A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3A5A95-7A86-4B93-83E9-D806E7DAECD6}" type="slidenum">
              <a:rPr lang="en-US" altLang="en-US" sz="1200"/>
              <a:pPr eaLnBrk="1" hangingPunct="1"/>
              <a:t>1217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ABF9416-7E20-42CD-A308-87B9E47771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5C333140-CC84-4BBF-A09D-6356DED5E1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3E0ACF7A-61D4-40FD-A089-46A7249EA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1AE10EE-84F8-411F-B0A2-B7CC2AD397FD}" type="slidenum">
              <a:rPr lang="en-US" altLang="en-US" sz="1200"/>
              <a:pPr eaLnBrk="1" hangingPunct="1"/>
              <a:t>1218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E28611D6-2711-4491-A629-87B7660808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E66A6489-780F-4D77-9D47-3E3A1161D1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8BE6AEC5-99A7-4B83-80DE-D67A522F7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D3ABB4-0434-4CDF-9B97-C1B8B1EB54F0}" type="slidenum">
              <a:rPr lang="en-US" altLang="en-US" sz="1200"/>
              <a:pPr eaLnBrk="1" hangingPunct="1"/>
              <a:t>1219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0FB59D3-F298-4983-B979-05FE4427F8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3D34B203-08F0-464C-AA54-081D747C1B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5291FF3-4337-41CF-B055-43C95EEC9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D451C-B989-44A0-AB28-67CF4D42ED66}" type="slidenum">
              <a:rPr lang="en-US" altLang="en-US" sz="1200"/>
              <a:pPr eaLnBrk="1" hangingPunct="1"/>
              <a:t>1220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712470-F140-41E7-AA80-805B6D92766F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80D9FC17-B32F-462E-8749-8683B2D105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81706801-EDA4-4BEF-A14F-7B2B9079C5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482200BC-AD0B-43B0-9A55-794D61D0B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E218761-63E6-44E0-830A-81D3C2372ADA}" type="slidenum">
              <a:rPr lang="en-US" altLang="en-US" sz="1200"/>
              <a:pPr eaLnBrk="1" hangingPunct="1"/>
              <a:t>1221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A8E59F3-6600-41DA-83E1-B45677415D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09252E2A-133A-48BC-80C6-8845BE8715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4D123079-1993-4ED0-BB90-595437200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A04248A-9E3E-4CCF-8C55-AAAA71857348}" type="slidenum">
              <a:rPr lang="en-US" altLang="en-US" sz="1200"/>
              <a:pPr eaLnBrk="1" hangingPunct="1"/>
              <a:t>1222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A2DDDA5-C616-4827-8C7D-7EBF9DC6D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69C8DBFD-1373-4F70-A42E-57C2FF8DE9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6807FA8C-5CEC-4091-9B68-0F7BEACA9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8F4E9C2-38BA-4D04-9AC7-BB39CCC18BD8}" type="slidenum">
              <a:rPr lang="en-US" altLang="en-US" sz="1200"/>
              <a:pPr eaLnBrk="1" hangingPunct="1"/>
              <a:t>1223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93D3D9AE-BC49-4C1D-9E54-AF762E468D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27990DCC-AE04-4619-9CE3-150196EB78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8C5E7722-E7F3-40C0-8EB6-CE6BD393C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055FD4-90A8-4909-9905-601C92071A19}" type="slidenum">
              <a:rPr lang="en-US" altLang="en-US" sz="1200"/>
              <a:pPr eaLnBrk="1" hangingPunct="1"/>
              <a:t>1224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7A2B6A8A-9343-4A92-99AC-57769C526F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684DB17C-347A-4187-95FA-1448BD75F0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7B18FE37-5DC6-4F56-A2F8-89AE19788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7C79986-0310-41C1-AD27-57AC14515701}" type="slidenum">
              <a:rPr lang="en-US" altLang="en-US" sz="1200"/>
              <a:pPr eaLnBrk="1" hangingPunct="1"/>
              <a:t>1226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3D870C59-8387-4B38-8EAD-89941656A1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50C37AA9-9B32-4782-AFDC-6E0538039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BE10794D-6511-4D45-B370-8104BEB3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3BFE7F3-5F7B-4057-8785-7D3294F838A2}" type="slidenum">
              <a:rPr lang="en-US" altLang="en-US" sz="1200"/>
              <a:pPr eaLnBrk="1" hangingPunct="1"/>
              <a:t>1227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70EFDB88-904F-4971-89E0-416831706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663FD3AD-14C0-4556-8543-C2E04F7200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FA1BBA87-C6B7-4689-A666-31347DE3F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C1AB439-6496-4FFB-8ED0-42D12CBFDF97}" type="slidenum">
              <a:rPr lang="en-US" altLang="en-US" sz="1200"/>
              <a:pPr eaLnBrk="1" hangingPunct="1"/>
              <a:t>1228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F1244E-7BA2-4CFD-958A-76B666E1D6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07683D84-AF5C-4E82-AD2B-D34B5FBB6D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A45B461D-5F39-4553-BE77-E9256AA65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EB3080D-B5DD-429E-A464-399472DB6113}" type="slidenum">
              <a:rPr lang="en-US" altLang="en-US" sz="1200"/>
              <a:pPr eaLnBrk="1" hangingPunct="1"/>
              <a:t>1229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CB3DDC19-85BE-4C21-8F7D-5056FC4677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B900C1C9-BF5F-4BD8-95F7-FEF3A06635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721D9F21-7980-4101-9475-214DF80C1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C007908-03B9-4EF0-84B9-CB9403E5410D}" type="slidenum">
              <a:rPr lang="en-US" altLang="en-US" sz="1200"/>
              <a:pPr eaLnBrk="1" hangingPunct="1"/>
              <a:t>1230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F64CAC3E-437E-4655-996E-69E5608B12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184298C-8817-4DEF-ABD0-5016B0813C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DFDB85D-A8FE-4F7F-B524-235746BC5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064D15-0729-4827-86D6-EFD8AD93E567}" type="slidenum">
              <a:rPr lang="en-US" altLang="en-US" sz="1200"/>
              <a:pPr eaLnBrk="1" hangingPunct="1"/>
              <a:t>1231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8079-AA8B-4B99-A03A-C5EC7771660A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F22C8C28-BDC2-4DD8-AFB7-880681F869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7089A446-3F7E-4451-B7B2-CCBDF1F11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5456354C-33F6-4C10-9EF6-9B5F53C57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6328FD6-1C62-4859-8208-F84BC2B45D53}" type="slidenum">
              <a:rPr lang="en-US" altLang="en-US" sz="1200"/>
              <a:pPr eaLnBrk="1" hangingPunct="1"/>
              <a:t>1232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C25D9B1D-8DAF-4380-B5A8-0C28FED61C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7A61926D-7182-48DB-959C-B3B56BDC4B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70D731A6-C391-4862-9627-CF2ED19DE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B52E57-9D0A-45CD-9894-F829975F420B}" type="slidenum">
              <a:rPr lang="en-US" altLang="en-US" sz="1200"/>
              <a:pPr eaLnBrk="1" hangingPunct="1"/>
              <a:t>1233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170F179A-FFD4-4B06-B8DE-20589DB567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28CFFC86-8585-49D9-AF3B-985BD464E0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D0B098DE-F8A6-4353-B481-E8079C337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FC6859D-8E03-41E0-A871-E98015A21F89}" type="slidenum">
              <a:rPr lang="en-US" altLang="en-US" sz="1200"/>
              <a:pPr eaLnBrk="1" hangingPunct="1"/>
              <a:t>1234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A43C5F56-B868-46FE-BA7A-43B8A7AD1F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24ED74D3-9C5F-4BE3-9B37-94D4E8F1FE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37FEAA77-8A7E-4A10-8163-6EE7EFCBD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C662F20-7AD6-4176-96B4-A098E3194835}" type="slidenum">
              <a:rPr lang="en-US" altLang="en-US" sz="1200"/>
              <a:pPr eaLnBrk="1" hangingPunct="1"/>
              <a:t>1235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2BC3D723-13BE-45AF-A78C-AFDB9A2B2E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38F30257-179C-420A-BC6B-ADCE717D3A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8FC3FE65-F7EA-4086-93EE-3D5559915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04E834E-2D4A-4E2B-A675-C91B271426A1}" type="slidenum">
              <a:rPr lang="en-US" altLang="en-US" sz="1200"/>
              <a:pPr eaLnBrk="1" hangingPunct="1"/>
              <a:t>1236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3533BF2B-4964-4A3E-AD0D-3AD40699F4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760545E-3BBE-4A1B-99E2-5534C47EF7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CC582BE-B9B4-4858-9035-1F667A23A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E9F8148-782B-4EBD-834E-F13090109843}" type="slidenum">
              <a:rPr lang="en-US" altLang="en-US" sz="1200"/>
              <a:pPr eaLnBrk="1" hangingPunct="1"/>
              <a:t>1237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74092034-D9A6-4B35-92FA-44D0E40568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FD965DAF-772C-4A6A-A682-3E5C6D0582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E80F4561-6496-434D-8C1B-830CFAB91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B77F3B-D781-43CD-93D8-0C2F4307E5DA}" type="slidenum">
              <a:rPr lang="en-US" altLang="en-US" sz="1200"/>
              <a:pPr eaLnBrk="1" hangingPunct="1"/>
              <a:t>1238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4E211C68-ACE1-4BCE-9029-DC1BC0ADDE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DC43A80-0A0F-4CC7-81D7-E7CBEEC94C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11BD111-AFC3-471B-8917-B13A1121D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4E7AEAE-3476-4CC6-8774-04B40F54B0B0}" type="slidenum">
              <a:rPr lang="en-US" altLang="en-US" sz="1200"/>
              <a:pPr eaLnBrk="1" hangingPunct="1"/>
              <a:t>1239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2F27D42-9D4F-4B55-B0A0-DC0C30A900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B3F17C74-1F0F-42BC-BDB8-E49F32B472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B8777CE2-2D84-40ED-9527-E99D40D13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0BCD7AF-133F-4A10-A629-18A88E39B1A3}" type="slidenum">
              <a:rPr lang="en-US" altLang="en-US" sz="1200"/>
              <a:pPr eaLnBrk="1" hangingPunct="1"/>
              <a:t>1240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10EB68A7-C14E-486F-B2FB-613CDCD12E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D391C810-BF59-4029-86B3-D5F6226CF4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6BDEC55B-8D06-4134-BB5C-7EFC4A0C2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55B284A-2F19-4AA1-B8B3-4069F7A06524}" type="slidenum">
              <a:rPr lang="en-US" altLang="en-US" sz="1200"/>
              <a:pPr eaLnBrk="1" hangingPunct="1"/>
              <a:t>1241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480A7-22A6-46B7-BEB5-8FD8F24B85E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0784519B-36C7-467C-8FD9-4FEBF197D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F9385359-3AD9-49AB-9394-420F476317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53EB8FCE-6FBD-411F-BB13-A99E4A7BC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43FC2D2-B786-4093-99C4-46F22EEA9C3A}" type="slidenum">
              <a:rPr lang="en-US" altLang="en-US" sz="1200"/>
              <a:pPr eaLnBrk="1" hangingPunct="1"/>
              <a:t>1242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89617CB7-BD61-454C-92F6-65D3DAA7C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D3F18C59-AB95-4CA2-B5BC-117AF36D0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E98BC29C-6171-4349-ADDE-E5DDD0601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07AC87B-51FE-4644-8DB0-16E456005778}" type="slidenum">
              <a:rPr lang="en-US" altLang="en-US" sz="1200"/>
              <a:pPr eaLnBrk="1" hangingPunct="1"/>
              <a:t>1243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E73ED609-A1CA-4D41-88A5-6B4D0D0CB3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0A215658-CBC7-425C-8FD0-386909B81F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3F298AFB-F653-486B-88DE-3278EBE8B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2EF0017-B96D-45AD-902D-353CBDB1A39A}" type="slidenum">
              <a:rPr lang="en-US" altLang="en-US" sz="1200"/>
              <a:pPr eaLnBrk="1" hangingPunct="1"/>
              <a:t>1244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6DAA5504-F2E4-4578-8DDC-49268B12AA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28123F73-69FA-4290-8D92-C14C0142ED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5C18678E-86B6-4777-A340-44C583E5C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C3B8F7-C5DF-474A-BE02-8A117B753D06}" type="slidenum">
              <a:rPr lang="en-US" altLang="en-US" sz="1200"/>
              <a:pPr eaLnBrk="1" hangingPunct="1"/>
              <a:t>1245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30F8D806-034F-4863-AA66-7D26CD89C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A118CCF7-5988-4A4E-9EDC-33F84843C9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6AA2EBC4-85D6-4A98-8C84-D24A43C7C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BD9AA6-148F-4906-9F0F-2BCAE97CFC29}" type="slidenum">
              <a:rPr lang="en-US" altLang="en-US" sz="1200"/>
              <a:pPr eaLnBrk="1" hangingPunct="1"/>
              <a:t>1246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5F2FB012-EEC2-4081-9310-FE4D775B55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87E45E97-3DAA-4589-B05A-38E3C59167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A0E940EB-584E-43FE-BBB5-BE27AAFAF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92B79D3-96D6-4545-9537-87484958A8AF}" type="slidenum">
              <a:rPr lang="en-US" altLang="en-US" sz="1200"/>
              <a:pPr eaLnBrk="1" hangingPunct="1"/>
              <a:t>1247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DD971E07-261A-46E5-A371-275DD126F9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6CFE7B76-6202-4571-AFE0-C5E195B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A0D310F-19FF-4E3B-BC7A-789AA7EFF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F96DA1E-1AC1-46E8-BF90-972333917FF2}" type="slidenum">
              <a:rPr lang="en-US" altLang="en-US" sz="1200"/>
              <a:pPr eaLnBrk="1" hangingPunct="1"/>
              <a:t>1248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5EA8E20B-6D3F-455A-A783-D0E123A125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39BBDCAA-90A1-4CD1-ACFB-F6D2ECF9B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A0849FC4-B702-40EC-BC4B-069EFD09D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02D523-4652-49C1-8E0F-C8E53F28EC8E}" type="slidenum">
              <a:rPr lang="en-US" altLang="en-US" sz="1200"/>
              <a:pPr eaLnBrk="1" hangingPunct="1"/>
              <a:t>1249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B142E934-995F-44CB-BEF6-EAF8CD7696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244F41BE-80E3-46FB-921F-EB17F9AC2F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FB7E59F5-E62A-4FBC-98F8-0EF7EBEDB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7992BC6-15AE-4C89-BE4D-D6D01A18FFAF}" type="slidenum">
              <a:rPr lang="en-US" altLang="en-US" sz="1200"/>
              <a:pPr eaLnBrk="1" hangingPunct="1"/>
              <a:t>1250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2EA9AF62-F1B2-41B4-863B-A4AF4CE063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7A816542-3BA1-4A21-9F12-8C36EDFEBB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2A27B913-43CC-4848-BFF8-49B2D0E6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0F0E07B-01D4-48BA-A964-B2DA3D63AA34}" type="slidenum">
              <a:rPr lang="en-US" altLang="en-US" sz="1200"/>
              <a:pPr eaLnBrk="1" hangingPunct="1"/>
              <a:t>1251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EB672B-4C53-41B7-AFF9-95BC468A07E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663C57-B28A-4141-AA81-A21110D34831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A77672DC-DFF6-4EB7-82A9-86004A9687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35B928F0-38B2-45CB-8FCC-D32F394DA9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C55E09DB-E27A-431C-BD28-D17F8F4AB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F1F274-FA2C-423C-847F-812EEE7E87A8}" type="slidenum">
              <a:rPr lang="en-US" altLang="en-US" sz="1200"/>
              <a:pPr eaLnBrk="1" hangingPunct="1"/>
              <a:t>1252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DC0C3DD2-D830-4300-9251-A0DCDA8952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53C1459D-8FEB-4145-84DD-D496996908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7ECEB6BD-F0F1-4C30-B7D9-F32994DCF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B0172C2-06B4-4AE7-BC45-4B3EECAD95CE}" type="slidenum">
              <a:rPr lang="en-US" altLang="en-US" sz="1200"/>
              <a:pPr eaLnBrk="1" hangingPunct="1"/>
              <a:t>1253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49FA5021-4432-40BE-A9F9-C121B2394D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96EE5724-9E2F-4AC3-B093-FAAB3041DE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E5C6F455-82EE-46D3-A4FD-D1EAECD4A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CD31D34-BAA3-41C5-A96C-E7F947A2728D}" type="slidenum">
              <a:rPr lang="en-US" altLang="en-US" sz="1200"/>
              <a:pPr eaLnBrk="1" hangingPunct="1"/>
              <a:t>1254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080CD00-97DF-4A60-A548-98961FF61A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E69F0A5F-3A10-4CAF-92AC-83B71EA25E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29E902DC-8D0C-4A1F-8FE2-CA2FA7AF9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E05375-548F-4FA4-A4B4-2BB894FC0E99}" type="slidenum">
              <a:rPr lang="en-US" altLang="en-US" sz="1200"/>
              <a:pPr eaLnBrk="1" hangingPunct="1"/>
              <a:t>1255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C4B76678-0FD0-489A-89B9-3CE0F60D1B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33A797F9-D23E-46D6-B9A7-9E0DCC9B47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5418660C-7706-4A42-B216-75E91674A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A0C3E75-F34A-47B3-B97E-84FC8D9C56A1}" type="slidenum">
              <a:rPr lang="en-US" altLang="en-US" sz="1200"/>
              <a:pPr eaLnBrk="1" hangingPunct="1"/>
              <a:t>1256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5E320706-9876-4053-ACB8-EC4BCBE3D9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2098943C-CEC9-4475-B39F-344BB37A4D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E35C8A5F-4597-4FC7-8EF4-F7CF97A2C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B89CE9D-09E9-41A4-BFB6-645B8A6C81E0}" type="slidenum">
              <a:rPr lang="en-US" altLang="en-US" sz="1200"/>
              <a:pPr eaLnBrk="1" hangingPunct="1"/>
              <a:t>1257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913EA864-30C1-4D93-B5C1-7ED54CA0CD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5B3B6173-CC48-43AC-9CF0-48A235C926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D004D979-6690-4785-B3D7-9A445DCAE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0FF671F-EAEC-4183-9F6D-C9C2ED68409C}" type="slidenum">
              <a:rPr lang="en-US" altLang="en-US" sz="1200"/>
              <a:pPr eaLnBrk="1" hangingPunct="1"/>
              <a:t>1258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701D02F0-5043-4EFB-B398-58D31D152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93607FE1-8CF9-403E-B7D3-E95F096649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68411B80-B442-43B6-AEB0-5ED478227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63869C6-8532-4286-9BE4-00CACD8A526E}" type="slidenum">
              <a:rPr lang="en-US" altLang="en-US" sz="1200"/>
              <a:pPr eaLnBrk="1" hangingPunct="1"/>
              <a:t>1259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E8D16F63-E207-4CD8-9C2B-10BDA539FB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EEB524EC-CE4E-49D7-860E-E9A46FA157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8F91D17B-F04E-425D-BCEE-CB4774DC3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A04C61C-6836-4F66-B1A9-F35CC53422BF}" type="slidenum">
              <a:rPr lang="en-US" altLang="en-US" sz="1200"/>
              <a:pPr eaLnBrk="1" hangingPunct="1"/>
              <a:t>1260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3EC1EBFD-480F-4C61-8ABA-840079358C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5BF70676-F41B-4DB7-9483-E89810E57D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3E9086EF-82ED-414B-81FA-F50AFF208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F90E60C-AFAF-4CAF-B286-B6E86F88B334}" type="slidenum">
              <a:rPr lang="en-US" altLang="en-US" sz="1200"/>
              <a:pPr eaLnBrk="1" hangingPunct="1"/>
              <a:t>1261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9B9BD1-7D05-48C0-A4D4-99C3541817B9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36B3685D-6F72-4BDB-83C0-FAD81349DC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E39B3763-2191-4DF8-A1F0-A4958D6488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902FC9C8-D694-4415-A811-DA502DA0A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D9FAB58-1D25-475A-80F6-8D14848D1E9E}" type="slidenum">
              <a:rPr lang="en-US" altLang="en-US" sz="1200"/>
              <a:pPr eaLnBrk="1" hangingPunct="1"/>
              <a:t>1262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7D250DB3-9A75-4BB4-BAC7-86DF06EA0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2A1654C7-9060-44AF-A5B3-1B57772B82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C6DA2953-DD59-4FC4-9FE5-BD18F223B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FE140D5-318F-49E3-881C-72EEDBD1D642}" type="slidenum">
              <a:rPr lang="en-US" altLang="en-US" sz="1200"/>
              <a:pPr eaLnBrk="1" hangingPunct="1"/>
              <a:t>1263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44D77BAB-C36F-48DF-943D-AEDB8B074B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D83DD8B5-4C8E-4D00-81A4-AEF6B6744D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2558166-257F-4721-A7BD-A9E12E075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1FF8362-FAD0-4AF6-85E2-4FED60ACF7C6}" type="slidenum">
              <a:rPr lang="en-US" altLang="en-US" sz="1200"/>
              <a:pPr eaLnBrk="1" hangingPunct="1"/>
              <a:t>1264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1D6225F0-DE02-4D0C-BA0C-EE7732A457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ACBAD4AD-BECA-4428-9F82-19BF2DC6A3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A08C8501-D08D-4CE9-80DC-FFF45630F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ED7C8EC-33AA-41DC-90F8-9362136BF8D4}" type="slidenum">
              <a:rPr lang="en-US" altLang="en-US" sz="1200"/>
              <a:pPr eaLnBrk="1" hangingPunct="1"/>
              <a:t>1265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433B21BC-2F7B-4BA6-8CC4-C1FA2F5DDF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03E9FCEF-F9E3-4616-94A6-0D724B90A7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647776CB-33B3-4408-98E6-A07A50F0B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6BE95AC-2EF3-41DA-8220-84DC5BC9B0EF}" type="slidenum">
              <a:rPr lang="en-US" altLang="en-US" sz="1200"/>
              <a:pPr eaLnBrk="1" hangingPunct="1"/>
              <a:t>1266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8C9AF0ED-052D-421A-834D-E33C63F41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58A4A32D-FD67-4E98-BC46-9A98058860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63286D94-B910-438C-85EF-BDE655FB8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1CF649A-2DC5-4010-A333-889A4935008B}" type="slidenum">
              <a:rPr lang="en-US" altLang="en-US" sz="1200"/>
              <a:pPr eaLnBrk="1" hangingPunct="1"/>
              <a:t>1267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361D8F18-8267-42D8-A7BF-A2E5CE1133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0D9B3B8A-D252-469D-A34B-784A855DC6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938B15A4-D3E6-43D7-B2C4-FD8119DA0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58597E9-5972-4A88-8BAD-D548B617AC24}" type="slidenum">
              <a:rPr lang="en-US" altLang="en-US" sz="1200"/>
              <a:pPr eaLnBrk="1" hangingPunct="1"/>
              <a:t>1268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5ED3453-B69A-43A8-8051-FDA6CC743D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914CCC18-EE56-4109-8BDC-67BAFCA17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4DB6F432-BDB4-4F09-95C4-62D6BA4EF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AA1DAC-3D05-42FB-8F43-D86DC1127D68}" type="slidenum">
              <a:rPr lang="en-US" altLang="en-US" sz="1200"/>
              <a:pPr eaLnBrk="1" hangingPunct="1"/>
              <a:t>1269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37BBADF9-4D2B-4911-9955-FBF44174B1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A8399AFE-034F-45C0-8EE8-C46AE7E70D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AE011250-AFC2-402F-8E79-80E874F69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1A5EFEC-5DA9-4BE6-BE4C-0C3F883AC058}" type="slidenum">
              <a:rPr lang="en-US" altLang="en-US" sz="1200"/>
              <a:pPr eaLnBrk="1" hangingPunct="1"/>
              <a:t>1270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F4EBA19B-3295-4DC6-8462-64EE08235E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FCBAF5F6-F717-4895-8AF9-1DBCCEBD2E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C164DD89-68F6-466A-8667-6BF5458FB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8BA48CA-43F1-4E2E-AEF9-7B9203465C35}" type="slidenum">
              <a:rPr lang="en-US" altLang="en-US" sz="1200"/>
              <a:pPr eaLnBrk="1" hangingPunct="1"/>
              <a:t>1271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207E-788A-411A-94E8-C2D45EB88DAE}" type="slidenum">
              <a:rPr lang="ar-EG" smtClean="0"/>
              <a:pPr/>
              <a:t>574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488612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FE224F9-5FBB-499A-8B6D-6803352F8C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52325E3B-81BF-4788-9B8C-9123C73012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72A616B7-D663-4C08-877C-7BD714E73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F33C2C2-1689-4855-9625-53D887104F47}" type="slidenum">
              <a:rPr lang="en-US" altLang="en-US" sz="1200"/>
              <a:pPr eaLnBrk="1" hangingPunct="1"/>
              <a:t>1272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5EAE3C9C-16B9-4D7B-8D5F-D86966B8A4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2DD94FF3-354A-4BCC-BC97-1F28399A09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AD1E3947-22CA-4395-95B0-E20B7F11F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1A5A1E0-58BE-4139-AD79-ED8829503F61}" type="slidenum">
              <a:rPr lang="en-US" altLang="en-US" sz="1200"/>
              <a:pPr eaLnBrk="1" hangingPunct="1"/>
              <a:t>1273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0454A4BD-1423-4426-BF67-CAD29157B7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7AA155B0-7356-47CA-BC6E-DE59265376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B157DEDA-8489-4950-92E2-E3D748222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DEB94D6-6E11-41B3-93BA-7D7AE6FE93F9}" type="slidenum">
              <a:rPr lang="en-US" altLang="en-US" sz="1200"/>
              <a:pPr eaLnBrk="1" hangingPunct="1"/>
              <a:t>1274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422F068C-471A-4F72-973B-FFCA773F84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71608C1B-5244-43F9-9B79-A36201FD1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27B1BF30-817A-4F18-8AA9-3FB64FE05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A2B07D7-4092-49CE-B0F4-CC8611DA17AA}" type="slidenum">
              <a:rPr lang="en-US" altLang="en-US" sz="1200"/>
              <a:pPr eaLnBrk="1" hangingPunct="1"/>
              <a:t>1275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5F1FB76E-3E03-44F4-9E83-DC972CD2F6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F821321C-5A5E-469E-9610-7FCE870BE5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900F3B91-D1CE-47A2-961F-BDFEBF2FA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47572D8-96A3-4073-A98B-0B7618CC77C1}" type="slidenum">
              <a:rPr lang="en-US" altLang="en-US" sz="1200"/>
              <a:pPr eaLnBrk="1" hangingPunct="1"/>
              <a:t>1276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C6BA205-7CC7-4A33-B433-28F413776F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0E173DD-2FF1-48AD-B857-44421AD8A4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FBA7038A-3FDC-40B3-8F4F-FCE1ECC6C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1C88B2D-D9E9-4000-A5F5-485E24B3EBB2}" type="slidenum">
              <a:rPr lang="en-US" altLang="en-US" sz="1200"/>
              <a:pPr eaLnBrk="1" hangingPunct="1"/>
              <a:t>1277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B1165DAB-01E1-4E1D-A7BA-E50EB8636A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C517E48B-1DC0-4A2B-BB9D-6D562AB11B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03665285-BB80-451D-95DD-607C55C93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97A9AB1-3D9D-42C0-82DF-CBAA9885ED58}" type="slidenum">
              <a:rPr lang="en-US" altLang="en-US" sz="1200"/>
              <a:pPr eaLnBrk="1" hangingPunct="1"/>
              <a:t>1278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6DD3BD87-569E-47D5-8A7E-35406DD621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7BBCE43E-3CA8-4EF0-88AD-37E94AFFD9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83A31F16-2ED5-4F26-B013-A878D8FE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1242403-A6D4-49EA-8FC0-B27969F6B75A}" type="slidenum">
              <a:rPr lang="en-US" altLang="en-US" sz="1200"/>
              <a:pPr eaLnBrk="1" hangingPunct="1"/>
              <a:t>1279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9432EFB0-8D47-4784-B89B-CC9F5CBF2A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79287F7-01C7-4742-9BBA-90FB2B543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F65126AD-CD46-4927-B488-47B21AC21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58C4E1-4A8F-4142-9A75-2999FE7FAB69}" type="slidenum">
              <a:rPr lang="en-US" altLang="en-US" sz="1200"/>
              <a:pPr eaLnBrk="1" hangingPunct="1"/>
              <a:t>1280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5CA61634-2FE0-432A-B810-68A456BC4F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2F8F5320-DBEB-4D7D-83CD-268EE3E6FF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34AD7EF8-C1A2-4C48-A4C5-5B44A9F24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67585E-5680-4A84-BBB6-985AB06AE352}" type="slidenum">
              <a:rPr lang="en-US" altLang="en-US" sz="1200"/>
              <a:pPr eaLnBrk="1" hangingPunct="1"/>
              <a:t>1281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8161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CD91E04E-5B37-4E01-8461-51144EB18E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61C899E8-38F5-4D0C-AEDC-AF79FF1321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DD8AD4E9-9F6D-4BAF-8A99-6F1B7EBB5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59F2B4B-7D12-4DFD-92B0-F18BE6D8A331}" type="slidenum">
              <a:rPr lang="en-US" altLang="en-US" sz="1200"/>
              <a:pPr eaLnBrk="1" hangingPunct="1"/>
              <a:t>1282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7BA7B7B4-383F-4A82-A01C-F737728FD4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8A88BA3A-86E7-4BB2-AE90-A5E6E89C25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E10C55CC-1AC5-4113-B015-FFFA86085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D52B0BF-EFF2-474D-9128-CE4934828331}" type="slidenum">
              <a:rPr lang="en-US" altLang="en-US" sz="1200"/>
              <a:pPr eaLnBrk="1" hangingPunct="1"/>
              <a:t>1283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2FA46CE2-DC51-4749-A113-5279921B3D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350414C3-E34E-407A-B2C8-9FD1226493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ECFE1BF6-F07C-4DE6-871D-13832982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BE41B59-039A-4E96-97D3-833D0961FE89}" type="slidenum">
              <a:rPr lang="en-US" altLang="en-US" sz="1200"/>
              <a:pPr eaLnBrk="1" hangingPunct="1"/>
              <a:t>1284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07F7104B-9485-4307-BA70-35A7E5A886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18BA7DF2-8F0D-439A-BD08-21B3FF27AD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9887DB09-F1E5-4347-82E0-708532080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9976945-8B74-4C3A-952D-2F6D70DCAC12}" type="slidenum">
              <a:rPr lang="en-US" altLang="en-US" sz="1200"/>
              <a:pPr eaLnBrk="1" hangingPunct="1"/>
              <a:t>1285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504CAD7C-D099-40B2-AD90-96FD918A68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8D87E9A3-86F7-405F-AFD8-E80041AC5C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F5804DD6-8529-4A7A-9A53-72570DC6A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FDD1EAF-D7A7-45C4-AE4E-60F647D6E019}" type="slidenum">
              <a:rPr lang="ar-EG" altLang="en-US" sz="1200"/>
              <a:pPr eaLnBrk="1" hangingPunct="1"/>
              <a:t>1286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2708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96071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92380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52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C676-16C6-1FA0-F4C6-5BFCD6CD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5B578FE-B391-C680-71D6-3B2F3EEF8F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8BE3B36-A2D9-DD71-2700-16D98DDF48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BD4E252-C44C-6DE6-F806-34B299355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7807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7917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11969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76724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E0A3CE9-44CC-4974-BF17-C78061F7ED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5E975D1-29B0-4398-A22B-2863D6E4C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F086E97-7E98-48AD-9954-EBDC3F43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F735FE-2EEE-476D-B4E6-6CF53980EF9C}" type="slidenum">
              <a:rPr lang="en-US" altLang="en-US"/>
              <a:pPr eaLnBrk="1" hangingPunct="1"/>
              <a:t>1427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77826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06336D5B-C67A-4210-B598-79C238AB15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87AC72-EB08-4415-B7C0-3BE23BECBD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CEA3070C-9AA7-4568-A7C9-837A307E7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B00FB8-CBD2-47D2-838B-5CD7CE033BFB}" type="slidenum">
              <a:rPr lang="ar-EG" altLang="en-US"/>
              <a:pPr eaLnBrk="1" hangingPunct="1"/>
              <a:t>1428</a:t>
            </a:fld>
            <a:endParaRPr lang="ar-EG" alt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44BAC6B-635B-4BE3-97CF-3B9753C46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55F33A-E942-40CC-854D-A525BA36718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2CB939D-CEDD-46D1-8748-0545D218B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41D98FA7-EEDF-47D4-A589-BE1CC4B31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D70D3715-E5A4-469A-8152-8BDBC8353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357F78-FB84-43A0-829A-4410E3EFE6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4F10D93-60C2-488F-A71A-04D852D15B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28713D6-CDA6-4F77-A443-DF006A8F3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1BD3970-A838-4D36-BC11-C04E82DC4F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898A2B-9E8A-4C82-A82B-86C3AD3B113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3DC4DC0-9ED8-419C-8F69-BD523EEA0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749DEC9-25FA-4427-B434-FC47F38A1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E0530E2-F0AC-4542-AEFA-34ACE17C2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7AC369-0A8E-4521-A68C-0E964DC7C80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2E46728-3825-40C3-92C4-9B81FF37D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A88FA65-442B-46D6-BAE4-A5A4EF546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AB19929-68C2-40F5-89E7-78F106E18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8D44CA-AE7F-44D8-923E-BFDE2818B7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08560A3-3D00-4BF1-B08D-24E32DABB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D1795AA-4F69-4C2B-8A76-5A99BF355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4FCB8-0888-684C-734B-C575942B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48E9492-8038-F6B6-B819-84D34A8997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3B41C49-DE67-C4DB-04BA-3F294D5718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381831D-9AC9-8E1A-A212-664B34650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353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3AF4F3AE-399D-4B08-A943-6F8F20B3C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EB3262-520C-40FB-8931-C7DFD9C30C2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B9829CE-33DD-4F62-81E2-AA8A5F57A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3269834-84CA-4ECC-A1AF-44728FCFE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24C9A9D-2595-48B3-8DD5-ADC424DDA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5CF881-F173-48E6-827E-AD9DE576F1B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02F62A89-E4E6-4E09-B1DA-E158953AF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A23C555-A32F-4B45-8047-93F95E8CD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AB7E0C45-4BB8-408C-A27C-AB2539110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F9592-3799-4026-A2B9-3658DA81E3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117800E-BE16-49D1-A128-EE511134D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DFC1A95-592E-4A33-9F7B-E46B4A65A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927752AB-B14E-4426-8DE6-E2E12F5CD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93EE7F-8961-4257-A5F0-65E1D8A8C1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46175E33-031C-4666-A4AB-AD69E7DCC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22E95A7-467C-4E0A-B749-E6AC54686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0C9ECAB-2762-44AE-9D7C-82C77C0E0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84F7D6-E133-4BFA-A18F-F55598E56D6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2AC36D3-384F-440F-9F97-249F9E74D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6A357A-12BF-4BA0-B7B6-2133C7BEE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5AB1D2F4-4A50-41F7-9B72-795E61808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23FA06-5440-4716-BB61-811A52296D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17DDD57-914A-48C9-B87D-1D0AABD3DB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D3F2D3-9CD8-469A-8225-D3CC63395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3FB1CD9-EA2F-4DAE-9B1F-1FA8988807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7FD5CD-49CA-41BC-9791-3682E7D3D93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032D757-8BC6-4E8A-A133-095CA380C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2D7B3DE-281A-4783-BF49-DF349B9C7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2D9E6C5-C811-40A8-9637-3F44F2C8D0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98CD65-2003-4127-81EF-6D5547C6DD2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C20512C-C303-433E-99DA-138B047FE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D297318-CC84-4E8A-8952-147FAC903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6BAAE101-E6D1-43C2-8002-88DDB34E70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B6E9E3-908E-4378-987B-0E3F1613F1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FFA658F-B77C-4B0B-93C4-8C70CBA0B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3E992A2-2FD0-481A-B2E9-F892C63D4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CF5EAFC2-5183-4979-B284-D79161310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B539A9-C58C-4CAB-9B1E-3492CC03A2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03E58A0-FCF4-4FCF-B8CC-63DBE0E1F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C63FE50-0022-4E16-9B9D-9B1F88E6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3CC1-3D81-5759-3D90-44C854F9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E43D133-2D62-47A9-9523-7251123329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AD52B26-12CA-DC3C-5F40-6D7C98C889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101F31E-0AE5-CAF1-AC45-996C6A411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3244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1BAC69A2-6D1F-4AAD-83BD-78778495C0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FB6190-2D3D-4F4C-B2E3-BB0D6304EA9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9E8B1E12-164D-482F-AD6C-6A994A934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B7884E3-2213-4275-827B-E2A69627E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98B9D4-C417-4C59-9BFF-083415600DCE}" type="slidenum">
              <a:rPr lang="en-US" altLang="en-US" smtClean="0"/>
              <a:pPr>
                <a:spcBef>
                  <a:spcPct val="0"/>
                </a:spcBef>
              </a:pPr>
              <a:t>1516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18826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832562-DD0B-49D0-B110-0BA18220AA14}" type="slidenum">
              <a:rPr lang="en-US" altLang="en-US" smtClean="0"/>
              <a:pPr>
                <a:spcBef>
                  <a:spcPct val="0"/>
                </a:spcBef>
              </a:pPr>
              <a:t>1517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98848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421090-996B-498D-984B-6D844F31FF32}" type="slidenum">
              <a:rPr lang="en-US" altLang="en-US" smtClean="0"/>
              <a:pPr>
                <a:spcBef>
                  <a:spcPct val="0"/>
                </a:spcBef>
              </a:pPr>
              <a:t>1518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66786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3D261D-E4F3-4E2B-9DC4-DE30677B7EBD}" type="slidenum">
              <a:rPr lang="en-US" altLang="en-US" smtClean="0"/>
              <a:pPr>
                <a:spcBef>
                  <a:spcPct val="0"/>
                </a:spcBef>
              </a:pPr>
              <a:t>1519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27816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8F6E64-23B3-44D5-B7E1-E29243E0393B}" type="slidenum">
              <a:rPr lang="en-US" altLang="en-US" smtClean="0"/>
              <a:pPr>
                <a:spcBef>
                  <a:spcPct val="0"/>
                </a:spcBef>
              </a:pPr>
              <a:t>1520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50314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7C96BA-3E9E-4486-BA90-4E1E9155A9C4}" type="slidenum">
              <a:rPr lang="en-US" altLang="en-US" smtClean="0"/>
              <a:pPr>
                <a:spcBef>
                  <a:spcPct val="0"/>
                </a:spcBef>
              </a:pPr>
              <a:t>1521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62788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A8735D-239B-44A0-968A-7F36A4564771}" type="slidenum">
              <a:rPr lang="en-US" altLang="en-US" smtClean="0"/>
              <a:pPr>
                <a:spcBef>
                  <a:spcPct val="0"/>
                </a:spcBef>
              </a:pPr>
              <a:t>1522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9676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1D40FF-8E43-405C-B3D5-6FFD416109D4}" type="slidenum">
              <a:rPr lang="en-US" altLang="en-US" smtClean="0"/>
              <a:pPr>
                <a:spcBef>
                  <a:spcPct val="0"/>
                </a:spcBef>
              </a:pPr>
              <a:t>1523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3395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9A6D29-1F7C-4BE2-93AC-08979BE333DF}" type="slidenum">
              <a:rPr lang="en-US" altLang="en-US" smtClean="0"/>
              <a:pPr>
                <a:spcBef>
                  <a:spcPct val="0"/>
                </a:spcBef>
              </a:pPr>
              <a:t>1524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88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31BD3-9B22-5B3B-F149-C081FB6A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8F284DC-E6C0-0D90-8EE5-684A6F8853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AEB075B4-337D-48C6-5A40-5F91136850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557D851-9FB5-EFF6-8A75-8BF066749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8765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AEF977EE-2DD6-43B3-8980-41ED64F053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11B012DE-D1D1-4427-B3BB-97AC213D03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3341C0E5-D8FE-44B2-BA69-99B091C1B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5502CDCF-D4A4-45C7-A491-441B7D3691DA}" type="slidenum">
              <a:rPr lang="en-US" altLang="en-US" sz="1200"/>
              <a:pPr eaLnBrk="1" hangingPunct="1"/>
              <a:t>1535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DEC3DFE2-B7F0-4D19-8295-14AF6E9954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80DF1AE3-0974-49AD-B74C-6976CE22C0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839F8408-3775-4980-AFEE-10C103617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5D766E75-FFC3-41A3-82D9-A24BD76FB2E4}" type="slidenum">
              <a:rPr lang="en-US" altLang="en-US" sz="1200"/>
              <a:pPr eaLnBrk="1" hangingPunct="1"/>
              <a:t>1536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1E7AC864-8FD3-42A2-86CC-0867C5CC2C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D0A97EC5-36A6-4157-9820-8C1DDB5F6A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838A97AA-D715-49DC-B313-0D0F36553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9ED6D325-28A3-4794-A84D-82BC66F75AA3}" type="slidenum">
              <a:rPr lang="en-US" altLang="en-US" sz="1200"/>
              <a:pPr eaLnBrk="1" hangingPunct="1"/>
              <a:t>1537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169501E3-B5BE-48FD-A42F-A90BE8AFD0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DC0B0F97-44AF-4CE1-BAB7-BD80CC7D4A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C2C3C5C8-A22B-4268-B20B-00AF74387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F59B0B7C-1277-436B-9C0A-9D4D963FAC71}" type="slidenum">
              <a:rPr lang="en-US" altLang="en-US" sz="1200"/>
              <a:pPr eaLnBrk="1" hangingPunct="1"/>
              <a:t>1538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CB7D6E4A-9490-4228-87F1-8B68616A6B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A215028-9C20-4FBD-9351-9BDB059CB1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32886C1-7545-4BCF-8BA4-EA1A5E014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7AD122CC-D1E5-48B4-87E1-4FA335FC93B3}" type="slidenum">
              <a:rPr lang="en-US" altLang="en-US" sz="1200"/>
              <a:pPr eaLnBrk="1" hangingPunct="1"/>
              <a:t>1539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86C0AEC0-2A22-48ED-BBC9-7E1B35ACB5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AB63AF87-ACE9-43CB-9E34-0CE89F29E3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16673199-3B35-4A2F-B08B-5946890C3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083A3CF8-0AD4-4B83-8776-73DAA5032F1E}" type="slidenum">
              <a:rPr lang="en-US" altLang="en-US" sz="1200"/>
              <a:pPr eaLnBrk="1" hangingPunct="1"/>
              <a:t>1540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33886F76-B9A5-453A-ABC9-69C386D723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71FD01E3-29EA-44EE-9792-3E0670ACB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616BC473-97CE-4E08-B228-1927A9819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11E2809A-A5E3-4C31-8B58-A38E0A992087}" type="slidenum">
              <a:rPr lang="en-US" altLang="en-US" sz="1200"/>
              <a:pPr eaLnBrk="1" hangingPunct="1"/>
              <a:t>1541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0677F2B4-7B6F-41CC-AFB7-7F9F3AB858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799D1A4C-8F4B-4FD9-94C6-762C4E9646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D64C5B7E-EB8C-411C-B2F9-9BBE521B2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82FF53C-5FE0-45A1-91D0-8289C6697DB0}" type="slidenum">
              <a:rPr lang="en-US" altLang="en-US" sz="1200"/>
              <a:pPr eaLnBrk="1" hangingPunct="1"/>
              <a:t>1542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4A4AF724-080F-4C00-BE59-842AF9686F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AF3DC0A-2BBA-46FE-A3DB-8E360BEF38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73651FC-B20D-466E-8E40-64AD8CF6D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CE3A192F-31E0-4704-89C5-BDD1FF3FCB6C}" type="slidenum">
              <a:rPr lang="en-US" altLang="en-US" sz="1200"/>
              <a:pPr eaLnBrk="1" hangingPunct="1"/>
              <a:t>1543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3FBA8D1F-CF9F-4F50-B2DB-F09B778B56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1C40FC71-3BF8-4F7D-B68D-93BC89B0E6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A81A9337-B701-4F03-962A-8042866DE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74BA5EA1-C790-44E3-AA00-BD9060F074C6}" type="slidenum">
              <a:rPr lang="en-US" altLang="en-US" sz="1200"/>
              <a:pPr eaLnBrk="1" hangingPunct="1"/>
              <a:t>1544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1B3A0-C161-8456-0E46-FE811442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26C134-DA97-179E-714B-7E5E7C6555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FD18096-7E23-432B-8CDF-5CF3AE37AC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533EF62-34D6-A9CC-345B-CBD167F42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12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E7087CDD-C496-4546-9E97-F0E9A55E23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FFBE8D13-0D1F-425D-8E85-E2B691520E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4E8C9659-F232-48F0-90B1-D24A0A9AE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8E5D9391-1CB7-4571-8BA0-D62396131570}" type="slidenum">
              <a:rPr lang="en-US" altLang="en-US" sz="1200"/>
              <a:pPr eaLnBrk="1" hangingPunct="1"/>
              <a:t>1545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C2645317-DD11-4A5C-9BE8-732952994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A9271A63-3F40-4ABF-886B-F441495350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91DF6649-5CCB-4A1C-B024-FA92D7C2E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F04BEE63-430C-4390-AB10-49A07931AAC3}" type="slidenum">
              <a:rPr lang="en-US" altLang="en-US" sz="1200"/>
              <a:pPr eaLnBrk="1" hangingPunct="1"/>
              <a:t>1546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BE5D2AF7-1951-46B7-B9F1-54A3D62C2D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1EA543E8-1A57-4652-8BC5-997A61F0C3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19F91D37-B5BC-4FB8-B5F3-B78073C40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998BCF48-F95B-4369-9910-AA1169173A80}" type="slidenum">
              <a:rPr lang="en-US" altLang="en-US" sz="1200"/>
              <a:pPr eaLnBrk="1" hangingPunct="1"/>
              <a:t>1547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90812F85-88D5-4AAC-AFEF-2724204507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4C2678D-6BAE-45E1-B1BF-3CB55933DC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CD2276E-FB74-4FB4-8A7B-6352554D3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C2611AAA-A6F8-4C44-ADD6-89348FFEFBDB}" type="slidenum">
              <a:rPr lang="en-US" altLang="en-US" sz="1200"/>
              <a:pPr eaLnBrk="1" hangingPunct="1"/>
              <a:t>1548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873360C9-050A-45C0-AD6D-0E2B4B3230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538C84D7-E521-410A-B883-67D65ADA99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431D3A7-87A0-40C1-94C0-CC9D284A9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276DD652-D096-49DC-B553-F4389FBE02A3}" type="slidenum">
              <a:rPr lang="en-US" altLang="en-US" sz="1200"/>
              <a:pPr eaLnBrk="1" hangingPunct="1"/>
              <a:t>1549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4E8B295E-6BD4-4E4E-9918-C7B05D531F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122690DA-74A5-46EF-AC2C-E9F71052F1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27053A4B-5134-41F5-B49D-E4258868F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C181E475-995D-4336-8C5C-F2DF53B71DF7}" type="slidenum">
              <a:rPr lang="en-US" altLang="en-US" sz="1200"/>
              <a:pPr eaLnBrk="1" hangingPunct="1"/>
              <a:t>1550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BC6FE745-5BF3-4F17-8DC2-23A4128E01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5C65126D-EBCC-47AC-A39E-6692C8AAF6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EA8A704C-7864-43F5-BC21-B546F6F36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D087BEE0-5C92-4606-8482-EE12E47F24F5}" type="slidenum">
              <a:rPr lang="en-US" altLang="en-US" sz="1200"/>
              <a:pPr eaLnBrk="1" hangingPunct="1"/>
              <a:t>1551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E47E652A-F7F9-4FE0-92EE-AC10535078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8214899C-401A-4434-8358-F20794380B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8AAC4057-2633-49A9-AF8E-47C5F42C2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4C63A3B9-EBD7-4AB6-A91A-32AE9F4356FE}" type="slidenum">
              <a:rPr lang="en-US" altLang="en-US" sz="1200"/>
              <a:pPr eaLnBrk="1" hangingPunct="1"/>
              <a:t>1552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B0D65E0B-41F1-4C61-A4B5-7AF0EB96D4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2E90688E-1497-44FD-B835-B7F578905C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BB938EE3-E8BE-482C-BC32-8D419EC32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3350CB7F-8668-4492-8ACE-58A71779CEB9}" type="slidenum">
              <a:rPr lang="en-US" altLang="en-US" sz="1200"/>
              <a:pPr eaLnBrk="1" hangingPunct="1"/>
              <a:t>1553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34935044-82EC-4A4E-AAC1-0653AEBCDE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590AE663-B4E3-4380-82C7-25E225F4C4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E342706C-A6FF-462F-8DB1-7EF15175B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AC83BACE-72F5-4FD1-B67B-DB35172808D6}" type="slidenum">
              <a:rPr lang="en-US" altLang="en-US" sz="1200"/>
              <a:pPr eaLnBrk="1" hangingPunct="1"/>
              <a:t>1554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CDC2-EC7F-F9E2-49EB-1263CC3B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DDA355-6135-9663-E802-62269DA495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54F0FF9F-47DA-1340-A438-3BE275D3C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FD026EB-CA08-9226-AE59-EB1D2100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240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04A487C1-C827-4DE3-9C84-C9347F08F8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C6C3BC1D-67B7-4F6C-8F06-A1E227E5BD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FF123981-68A6-4C7A-A6D6-50E15365B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C9EC89A3-E8CD-4C35-AC7E-88E270E9179F}" type="slidenum">
              <a:rPr lang="en-US" altLang="en-US" sz="1200"/>
              <a:pPr eaLnBrk="1" hangingPunct="1"/>
              <a:t>1555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F4CA0083-B20D-4AD1-AAFB-C0B52B6082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8A70BAF6-83E0-46D1-91C9-B1BA101E89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9AB3E2E1-0FAC-4D8E-9E65-CA2A87EE0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6750A3B1-45DF-47E5-BBDE-0A55BF253C09}" type="slidenum">
              <a:rPr lang="en-US" altLang="en-US" sz="1200"/>
              <a:pPr eaLnBrk="1" hangingPunct="1"/>
              <a:t>1556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856AB781-3D58-4CD0-A1D8-B09E0000EB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0C7F332D-EDDB-4B64-8157-75CE45CC2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BE26A698-71FB-4D2D-8A3C-FAE32F156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94651F89-863E-4676-8612-E3A9102C14E5}" type="slidenum">
              <a:rPr lang="en-US" altLang="en-US" sz="1200"/>
              <a:pPr eaLnBrk="1" hangingPunct="1"/>
              <a:t>1557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F3B738FD-725F-4103-86AE-0B8E7878C9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FF26F73F-E728-4E65-9B52-246D70CAC6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28701D65-B33D-4918-832E-28420DE0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D3CD99E-868D-491B-BCEA-B622B4D61CEB}" type="slidenum">
              <a:rPr lang="en-US" altLang="en-US" sz="1200"/>
              <a:pPr eaLnBrk="1" hangingPunct="1"/>
              <a:t>1558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7D076252-60DC-42CF-BD09-E052A53F3D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64D0AC9D-F5AA-4B62-A748-E683470AAB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D48E5982-C037-4DA5-9D00-D5A6CD915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D6C12DC-D83F-415C-B1A6-7C1F50352447}" type="slidenum">
              <a:rPr lang="en-US" altLang="en-US" sz="1200"/>
              <a:pPr eaLnBrk="1" hangingPunct="1"/>
              <a:t>1559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C043E1E0-18DD-49AF-ABAA-38D6172970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0D5E1BA8-3D2D-488A-91FD-17CF541D26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5271AF91-95DA-4AF7-A165-CC375F357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E819733F-6C1F-4EF0-94F2-8521C487EEE6}" type="slidenum">
              <a:rPr lang="en-US" altLang="en-US" sz="1200"/>
              <a:pPr eaLnBrk="1" hangingPunct="1"/>
              <a:t>1560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39812145-78BC-42C8-9EA9-97655255FC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B63AC165-D0F4-4F2C-AA07-1D1AD517F4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570A819D-4C8D-4A15-B96E-4DAC2BFDE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258C782F-AAF5-4B5E-BBA4-3F175C40438B}" type="slidenum">
              <a:rPr lang="en-US" altLang="en-US" sz="1200"/>
              <a:pPr eaLnBrk="1" hangingPunct="1"/>
              <a:t>1561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E2BE35F4-EF7F-4444-9049-8ABA2CC2EA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45BF7242-AE13-48F0-A696-500221DC23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EE8AA6ED-0331-42E6-B27E-B780EEAEA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62F82E32-8C82-4EF7-8BA3-20F55806FA12}" type="slidenum">
              <a:rPr lang="en-US" altLang="en-US" sz="1200"/>
              <a:pPr eaLnBrk="1" hangingPunct="1"/>
              <a:t>1562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F9FA9E05-F776-4FB4-9D8D-F974CCB8C1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2B800E13-27E9-4902-BB94-D14DD0FE06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345413E3-9F3D-4F6C-89F0-F1177A12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D884205E-67F7-4422-A10B-84AD784A6ECD}" type="slidenum">
              <a:rPr lang="en-US" altLang="en-US" sz="1200"/>
              <a:pPr eaLnBrk="1" hangingPunct="1"/>
              <a:t>1563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53CDAAB1-76FB-437B-B4E2-57A8AB615D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BA9274F2-0362-45BF-BB97-C3465E96CC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A9597C08-D5CA-4E26-BB71-34AD42654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832FC741-2B85-4930-BAEE-64AB894DCACC}" type="slidenum">
              <a:rPr lang="en-US" altLang="en-US" sz="1200"/>
              <a:pPr eaLnBrk="1" hangingPunct="1"/>
              <a:t>1564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69EE82-8CB4-4A8F-A710-8F26EF787435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2B12-C30F-9FDE-09A8-E0EFB0C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05BAB77-C1A9-AA39-89B6-3B4A760AE7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2F02EF4-5471-1DCC-37FE-6A3CD7AA7B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47A3493-5AC8-80E8-3A03-E85434AE0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4095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42C61178-C914-41F6-8178-7873DD9127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7B078A15-10B3-4AF1-B960-0A985974E8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AD2BB6D6-344A-4A2A-9DD8-0D6178D65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F760BD0D-1FC1-4053-B3AD-B44175FA2347}" type="slidenum">
              <a:rPr lang="en-US" altLang="en-US" sz="1200"/>
              <a:pPr eaLnBrk="1" hangingPunct="1"/>
              <a:t>1565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23C8DB6C-8251-4679-BEB8-15E4EB6A81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53F9871B-CFC1-4F46-B9A9-D85E62E19D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CB764D18-8DAA-4EAD-A75D-CAC96F9D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E2D1F676-3693-4690-95E4-54084ABF0547}" type="slidenum">
              <a:rPr lang="en-US" altLang="en-US" sz="1200"/>
              <a:pPr eaLnBrk="1" hangingPunct="1"/>
              <a:t>1566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9F19AB56-3A1E-4A07-94AB-5CA5DEFC0D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398CF977-6A41-419F-B16E-469362E7FD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22EC84DF-FE59-444D-ABEC-354EE86B9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 (Arabic)" charset="0"/>
              </a:defRPr>
            </a:lvl9pPr>
          </a:lstStyle>
          <a:p>
            <a:pPr eaLnBrk="1" hangingPunct="1"/>
            <a:fld id="{B0B30D72-8550-4FF7-8897-A54E862DBF05}" type="slidenum">
              <a:rPr lang="ar-EG" altLang="en-US" sz="1200"/>
              <a:pPr eaLnBrk="1" hangingPunct="1"/>
              <a:t>1567</a:t>
            </a:fld>
            <a:endParaRPr lang="ar-EG" altLang="en-US" sz="1200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9E0E494-A6F1-45A8-9AEF-82F77AA1D4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FBFA8FE-72DB-4507-B6B7-FF587D131A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204E7B84-152D-47BC-BC6C-9EFB821CA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ABC13C-DBB4-4151-9A3A-55099F26C201}" type="slidenum">
              <a:rPr lang="en-US" altLang="en-US"/>
              <a:pPr eaLnBrk="1" hangingPunct="1"/>
              <a:t>1568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A8E1CCA-7561-439C-978E-C7255680F7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73425B3-81AA-4F78-AD55-FBC65B8203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0E83E1B-EE78-4A88-9BA2-7A34F1A31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6115B8-DB58-4DEB-92D5-459EFD37F1E9}" type="slidenum">
              <a:rPr lang="en-US" altLang="en-US"/>
              <a:pPr eaLnBrk="1" hangingPunct="1"/>
              <a:t>1569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91D9F4C-D23B-436B-B68A-56AB036E54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7D50454-F980-415D-AB81-291D022915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AD30B5A3-7F1D-4BAD-AC80-86E0A77C3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340424-8A05-48B5-9AD3-779F7FF23C4B}" type="slidenum">
              <a:rPr lang="en-US" altLang="en-US"/>
              <a:pPr eaLnBrk="1" hangingPunct="1"/>
              <a:t>1570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416D858-DCF0-4120-8184-AD437F7182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2929524E-1EED-4C25-8E1A-A0EB1EEC22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4E12975C-0409-4D5E-B55C-54093D8F6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5A53E2-A6D0-4A10-A2D8-DAFF77466CF1}" type="slidenum">
              <a:rPr lang="en-US" altLang="en-US"/>
              <a:pPr eaLnBrk="1" hangingPunct="1"/>
              <a:t>1571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99092F7-918A-4A3C-B381-2670E17260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5A6E73E-EB2F-4501-AB99-FB7CBBD7B6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84665320-F136-4BBE-A067-1FAC09792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B9D665-55CF-44B5-A2B2-A1C1016760C7}" type="slidenum">
              <a:rPr lang="en-US" altLang="en-US"/>
              <a:pPr eaLnBrk="1" hangingPunct="1"/>
              <a:t>1572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268FC1C1-89E0-4D22-899E-42D2A14FF9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69BB800F-E7FE-414F-A375-08DF31787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1D656C43-B069-4A3A-A7F3-55107227A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5F699-C3FF-4CB5-A4D2-C4D25F8559C0}" type="slidenum">
              <a:rPr lang="en-US" altLang="en-US"/>
              <a:pPr eaLnBrk="1" hangingPunct="1"/>
              <a:t>1573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0CD3809-CA33-4C04-B5D8-C7DC2C9F15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898D7379-B50A-4983-9C75-4D68A70D0D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B32E28B-095D-41FF-A76B-B7BFB6608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83285C-469B-4C4B-8EB6-F79F458A7D2B}" type="slidenum">
              <a:rPr lang="en-US" altLang="en-US"/>
              <a:pPr eaLnBrk="1" hangingPunct="1"/>
              <a:t>1574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AADB9-B6E0-E468-E923-BE777DB08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894FB09-D79C-7123-835A-546F2F16E9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0B4F6630-B625-A2A6-E0D7-4EF166396A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B722CA3-E73C-3F88-3B53-ACC619AEE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5376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EE9C7F46-3A3E-46E5-8E62-D5B4769A4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3DB26C5-5444-4AB8-A0A4-96AB54F6F0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F04495D0-5535-4CD3-8101-7F0484FED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612CBC-B9F7-4DE6-BACC-00470FE9F0F9}" type="slidenum">
              <a:rPr lang="en-US" altLang="en-US"/>
              <a:pPr eaLnBrk="1" hangingPunct="1"/>
              <a:t>1575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7CFC30F1-242A-40DE-A21C-20CFE26766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A9FD8868-16BB-4C23-9ACB-7BCC6E7F14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A73FD89-B7DB-4D10-8562-CE09ECCA5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E3BB9A-63E8-467E-B8D6-659F5025B3C6}" type="slidenum">
              <a:rPr lang="en-US" altLang="en-US"/>
              <a:pPr eaLnBrk="1" hangingPunct="1"/>
              <a:t>1576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BC8FAEF0-9551-4F48-BD9D-8A4209E6B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398593CF-FBD1-4502-AC64-DE46B0364C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B38D9035-D374-40B3-A0E1-27CFF58EE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32AB5B-2214-4FE3-AF13-0E312EBAC7E2}" type="slidenum">
              <a:rPr lang="en-US" altLang="en-US"/>
              <a:pPr eaLnBrk="1" hangingPunct="1"/>
              <a:t>1577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B482533C-5CC7-4A34-A25B-DEBD62446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221498B4-1A20-4823-8485-AF64B6C9DF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F2E3240-8AA2-40F8-80F4-6B295E960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64AA97-79FA-4F5D-BFA5-44D869D7F426}" type="slidenum">
              <a:rPr lang="en-US" altLang="en-US"/>
              <a:pPr eaLnBrk="1" hangingPunct="1"/>
              <a:t>1578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E9BF324A-6EAE-4B93-930E-62A067EE43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92A9329-10B6-45D4-B213-2E41BDBC97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B4D6948-60BA-48AC-AF84-4AE446723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B94D04-DFA7-4E7E-8345-858175C4D530}" type="slidenum">
              <a:rPr lang="en-US" altLang="en-US"/>
              <a:pPr eaLnBrk="1" hangingPunct="1"/>
              <a:t>1579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69B947E9-7FC2-4264-9BB5-B16F2C341D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3FAB74D7-06D2-4B8E-B2D1-273F863CE5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8226D929-5B91-4287-9F7B-C06919A8D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1BC05-887A-4A41-8683-89C7AEA387DF}" type="slidenum">
              <a:rPr lang="en-US" altLang="en-US"/>
              <a:pPr eaLnBrk="1" hangingPunct="1"/>
              <a:t>1580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8226-DDCC-0EA9-64EE-86C96348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431D2F7-51DF-5A5C-9EB3-EF01BE7CC6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263410-BE5E-349D-B474-1877356E90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A081542F-5D5B-4A59-2B2C-F5D65E8D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34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B3DD-D796-347B-9240-0AE50156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FB1A9CF2-2139-97E3-2D20-70EFAA36B0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D1C4403-2A63-DF9A-D3A2-C2CA3BEDC0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FA0F7B49-AC30-5733-65D7-F2E2E059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2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941C9-15DA-D826-3D81-DB752919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466ACE0-D63B-CD3E-C785-463B515B68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FFC41D6E-034D-5DB9-FF6A-63829EE454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55CFE9F-D610-6F73-928A-7C0D32F8F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775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5277-31B8-AD4B-F24E-DA4E9E15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705EA01-AF01-F744-ABDD-1C6E0FA9A4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9E17B894-089F-0238-A8B2-F252B5FD4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6BC1FBE-706D-9866-5F99-8C880FD9B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79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7EA83-8770-8F70-1775-CF4FD1FF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28434FA-E4DD-C5C3-7DFA-8CDD39376A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B0EC5B12-0BAF-0169-6311-F2D33CA99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E4B7038D-D169-CF84-1DF4-FDD5D5139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75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7B70-0E76-35EC-38E8-3F77E2FF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D0D6094-8116-031F-7C2F-702380BAF7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72BE9FA-337C-53C0-176B-199DE27BAC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359C50B-5C1C-3630-6F9C-C6D389871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0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48C8-3078-1191-9C41-D81FD053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BF1CEC9E-C196-B2DD-ED3E-87EF463A4F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E19CE36-16BD-2BD1-1296-DD0F9B74EA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21BD529A-1391-D983-85E4-AD7B8364F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70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A6AA-1504-185E-D6CB-3CD98474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C433356-6B16-013F-D63B-4D873CAF9D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80F6E6C-C6A5-3550-FE8C-EA896F6321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71688DF-9D66-E3C2-148B-6DBC1D484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4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3E59D-9BF5-433B-AB72-D57D6CE0A907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E185-1DB0-589E-5E94-4E2912B55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6F8C8C23-89E2-859F-8C7F-052AF6F62C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07D2DDA-1DD6-CC3B-14C4-44F435B12D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110FE41-7E41-EAC3-7C8A-BB49DDCEC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8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E1966-0CF6-9E87-E4B2-9EB5939D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6DE2016-E6F2-97DF-288A-A69623FB1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E106E638-6A33-6FCA-14B7-D7FCCC6F27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76158A41-64B0-C936-3175-A0E2EDB7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379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23E32-EB4F-6AE2-3A7D-DD4242A1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85E8E00-96F6-BEBD-8E04-F21BA42A86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C7FB52B-9D2F-BEA3-1CAB-DC6226C131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0195FC73-318F-40CA-5A50-0FD878100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261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C2-8863-CA26-9F46-8A409DD8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5D91D9FF-5809-A23E-6D31-58FBC6F123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3C190BE9-C966-E2FD-8A0B-788F9AE236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CFAD81B-51A9-05BD-07B0-D42927CEA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34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4A41-1021-78DC-2FE2-7DFBF1C1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760C66F-1025-BCDA-58FF-31745A6B29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02BB87F-09E8-732C-1913-88AA063652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7C70661-A3CA-0699-E847-674612479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5E01-81D1-315E-C8B1-F2CDADB5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AAF5C42-EED7-C0DE-7B49-8BFC5518AD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2DB41498-EFEA-A7BF-9580-FEEFE2C242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0A85060-E3A0-1E3D-4033-3FE998278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82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054A-2E8A-CAB8-5E8C-F94DF566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0F91EE13-2FEA-39EE-E5D3-FAC8520249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1EC56AFD-8FB2-2BCA-DBF3-B395114A9F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3FAF2511-BE1A-CE51-E556-BE6A1AA7C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B90BB-81DA-4EF3-B1B0-C3DD65EDEB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31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19249589-27B5-4F0A-A69C-DB5ACA8FC7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138AB97-67F5-4AB3-BE73-6C0A474B0F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C71426D-AD68-41DD-B8F6-6BFB4BAD5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272EC-6618-45CC-914C-00EFA6ADC0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1067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BC4EA609-C61E-4060-BAC3-9936242FCA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804C054E-8372-486C-80F4-BA651D5841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470DFD3-E6FC-436A-93EF-9BBB9A7BA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0F91C-B89E-414F-9B02-18DEB700EAD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875E7B65-58B4-4429-B859-731BE205F4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6E647C79-D32F-434F-9634-D734B5641A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D1B27BC1-23F6-4B45-863D-B885704CD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345AB9-2014-4A9B-BBB7-3D32DD735642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985E48-CF2E-4EE9-830F-F7A14F5956F0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3DAD98D4-F02D-44D1-B02E-D3FE1F88C6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FC7CFE6C-3194-46C2-A175-1CCC38FDD7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513AA867-EFD9-4E3B-9213-517AE2B16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DC89FF-1C64-44FD-81BF-55B987D1F3C1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70FA2DA1-29F4-41A8-B3B5-13DC70495C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34EE721D-080D-4625-9448-A7B4B456E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438EA78D-C860-4937-B191-4584C5655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81C576-087C-456E-BA09-135D709017D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C70CC874-726C-48E8-856F-6822AEB567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612A415-049C-49B9-8BC9-4432409D3F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53FA357-42BF-48A7-AD59-AA060C9D8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C4B85C-F94A-43EA-9E1E-12C65B1A60D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B4AECFA9-C698-4807-A76A-B082BAD23C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707DE9C9-DC46-443C-9C7A-C8870784BA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07A9818-F162-4713-AF47-23F649A0D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B1F450-5037-48A8-9C9F-0CBDD3948F3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CE69CBB-833E-495A-9C65-BBCB595FC7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C6CCA56B-FE3A-4B16-A5B8-9B309D99D3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2EAC5BB-D57C-4B0E-B155-5A9C0D392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950905-150A-41BF-9E57-35169E520B7E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4683474F-1874-4287-9759-601E590C57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8B4DD86-D467-4831-839D-B7AF09629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96A98B72-589E-48D1-A447-63A69EEFA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DB824-B46A-4CF5-9919-66B519CF6BA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9609E41-49A4-41E5-8FA5-8A5EE5294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563D929-BA19-401E-8969-C673CD6676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8C2D85FA-823E-4ECC-8022-52DBEF932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80697A-F09A-4FCB-9C55-5FC378BD9F7C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1102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7EE11132-0A9F-47D3-88D3-EF3FF4454B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48981E35-ED4A-451F-B9E5-713F23121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88CC3C9-8A66-4AE9-BAF4-07D870773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FC462C-AB2D-4FAA-A210-E27863F37298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1104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C242DE48-0DA2-48CC-A215-A773D1F8A0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86524937-6FE8-4A0F-9345-BE56A448F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C549A086-3CDC-499E-8166-AADC38F63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48064-71A2-4A98-A280-8DA86CA345A0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1106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E2BC5CE4-667F-41D3-AE56-9B4D16D47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5B683AB7-81C0-4A84-BF3A-789EFA60C0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1B8455EB-0AF5-4FC1-90E3-617C7EAE2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DAACD-347C-490C-94AC-B4E5E8588B3B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1108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19451-9153-4CBD-A527-BD892CA192D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15788BE-CE56-43A0-A689-504137E369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B2D6716-59C8-4EF6-9E8A-655B36542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0E3C6B7-7AEF-42EB-921A-4221D7449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8C0C4-2CEA-4D49-AAD5-740FE9E7DDC9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1110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6F77170A-AB95-46E3-BEFB-73144B1F5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EFA1402D-5BA9-48D8-92F8-F760DEE706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EG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F08A930D-4B97-44C7-82D0-88EB48491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547D8B-04B4-47B2-BE8B-93A11A45703D}" type="slidenum">
              <a:rPr kumimoji="0" lang="ar-EG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1111</a:t>
            </a:fld>
            <a:endParaRPr kumimoji="0" lang="ar-EG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1EDEED22-790D-48C8-A0DD-D6F699E1C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6C6C8D-4D02-4A0F-BBC7-551F4E2FFCDE}" type="slidenum">
              <a:rPr lang="en-US" altLang="en-US" sz="1200"/>
              <a:pPr eaLnBrk="1" hangingPunct="1"/>
              <a:t>1112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B0A3212-5EBD-4E83-978C-7385E40D954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0635E96-48A9-47AC-8BF3-FE7E11673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0890EB81-57A4-4C81-944C-F622A535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74954B6-1FC4-4874-B390-10B78285D771}" type="slidenum">
              <a:rPr lang="en-US" altLang="en-US" sz="1200"/>
              <a:pPr eaLnBrk="1" hangingPunct="1"/>
              <a:t>1113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7DBBE23-63FD-4FA2-9A19-E33644E4C8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BE2AE0CC-CF53-4033-B8CD-E6DF7FCD3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57F43B66-283C-4AAE-8D18-944D4FA476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CEC781-894B-40FE-88A2-7157EB7E11B2}" type="slidenum">
              <a:rPr lang="en-US" altLang="en-US" sz="1200"/>
              <a:pPr eaLnBrk="1" hangingPunct="1"/>
              <a:t>1114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52ABB38-1912-41CF-B710-9C52EB469A6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E833C3E-B1CD-45B4-816A-0D2445756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A7167585-20A6-44F0-9DA3-1428CB3EA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9E3E9DC-52DE-4E52-AAD3-7BF7BD392FF0}" type="slidenum">
              <a:rPr lang="en-US" altLang="en-US" sz="1200"/>
              <a:pPr eaLnBrk="1" hangingPunct="1"/>
              <a:t>1115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DC07F005-90E2-4510-B9C0-B78930CAF3B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1081DD5-7705-4892-9A9B-B09D0DB45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3D1EACA-57B4-4DCE-8CEA-C27E0F588F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DA94B8D-2BC9-49EC-B4AD-68CF1FA9E890}" type="slidenum">
              <a:rPr lang="en-US" altLang="en-US" sz="1200"/>
              <a:pPr eaLnBrk="1" hangingPunct="1"/>
              <a:t>1116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2EA4F0F-CBD9-4071-B59B-01474498C0A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3F655E5-7B56-4A16-AF92-2A7B303F7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C12A2B75-3C15-41A5-BDAC-8061FDF17E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A84F744-CF53-42C4-8FFC-32BFDB2E9C15}" type="slidenum">
              <a:rPr lang="en-US" altLang="en-US" sz="1200"/>
              <a:pPr eaLnBrk="1" hangingPunct="1"/>
              <a:t>1117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C7D3294-6ADE-4262-961A-61DCC5AF3A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1712F52C-389E-420A-9190-E5FA96159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3F0D5E-DB25-407B-9E42-51DDD7577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41E392-D24C-46BD-9A6A-B76F40ABB421}" type="slidenum">
              <a:rPr lang="en-US" altLang="en-US" sz="1200"/>
              <a:pPr eaLnBrk="1" hangingPunct="1"/>
              <a:t>1118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C7104B-9CA2-4E2E-A5A8-C9A05A67BC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7F401BF-4D4D-439E-8051-A53C17DFE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ACF8E8A-1794-4B97-AD70-13149531E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DB45572-F420-4C09-9B45-6D83B22B0DD7}" type="slidenum">
              <a:rPr lang="en-US" altLang="en-US" sz="1200"/>
              <a:pPr eaLnBrk="1" hangingPunct="1"/>
              <a:t>1119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FBCDC0B-8F77-4D71-8792-6FE3342B60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ED23E159-029E-4DB7-B832-E2C416B3A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34CDF3-F2AE-4655-8193-E38B968E13D2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5D3ADE8-5B2F-4BC3-A8B5-8BE4DA0AB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E8A8FB4-04C8-4808-901A-CB1ED2B32BA3}" type="slidenum">
              <a:rPr lang="en-US" altLang="en-US" sz="1200"/>
              <a:pPr eaLnBrk="1" hangingPunct="1"/>
              <a:t>1120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1DC1C3F-B7FB-4F58-92F5-CBB2F21BB4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CE735C2-3F74-4C58-8F67-9507726D2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4648D1D-8CD6-4177-9F20-F7EA22134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D3D1C1-B6B9-479A-82F5-20823A817667}" type="slidenum">
              <a:rPr lang="en-US" altLang="en-US" sz="1200"/>
              <a:pPr eaLnBrk="1" hangingPunct="1"/>
              <a:t>1121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7C96D05-E05D-422F-AC77-2A47A896654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B73E756-7106-4EA9-B2B9-F6D0281EF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B39BBAA-A4C1-436C-BB8D-EFB58304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32A395E-BBC7-4F57-94DA-197572CB1E2C}" type="slidenum">
              <a:rPr lang="en-US" altLang="en-US" sz="1200"/>
              <a:pPr eaLnBrk="1" hangingPunct="1"/>
              <a:t>1122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CBA028D-444E-4870-9C28-1F65E0F74B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F3E94F4-41E0-4A24-935F-C5DC6F7BF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6436C032-C994-4731-A756-0629460002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B49CDA2-F2C8-43CA-9E5B-AA2ACCA6A33D}" type="slidenum">
              <a:rPr lang="en-US" altLang="en-US" sz="1200"/>
              <a:pPr eaLnBrk="1" hangingPunct="1"/>
              <a:t>1123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55D61A6-F373-4763-9720-5B4A944885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01B67B1-4386-4C7C-A121-D38C1812A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C5E92813-3DDB-49BE-A87B-E9D1AF518D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EC06F65-9D3E-436F-8B37-69EF2FA19D9F}" type="slidenum">
              <a:rPr lang="en-US" altLang="en-US" sz="1200"/>
              <a:pPr eaLnBrk="1" hangingPunct="1"/>
              <a:t>1124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7033F27-0962-4C15-9292-A8BC6E36DF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9BE3239D-5683-4241-8484-9B17983C6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C763E4B-D146-44F8-B73A-F49950C2D0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FAD430-A040-4441-9D82-239B21CDC34B}" type="slidenum">
              <a:rPr lang="en-US" altLang="en-US" sz="1200"/>
              <a:pPr eaLnBrk="1" hangingPunct="1"/>
              <a:t>1125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DA7BDD9-43D4-469B-A180-A526B7F8F03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5F7E38E-0C78-41C9-8D26-69CAE34DF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593AA636-8C97-44FA-B280-F5258CCAE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331E729-0161-41F6-9C9C-A5915865A947}" type="slidenum">
              <a:rPr lang="en-US" altLang="en-US" sz="1200"/>
              <a:pPr eaLnBrk="1" hangingPunct="1"/>
              <a:t>1126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D4F0F4CB-860C-4A34-B384-892BB176F6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C1F95C1-1F25-44EE-8CBC-5C530C000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DFDC638C-3871-4A23-A6A8-0838B8ED55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22ABF10-BC73-4BF4-AB17-5617B75E7B1C}" type="slidenum">
              <a:rPr lang="en-US" altLang="en-US" sz="1200"/>
              <a:pPr eaLnBrk="1" hangingPunct="1"/>
              <a:t>1127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B5D79BC-8D70-4A90-8ABA-15753F206F3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17D6902-5C4F-4CAF-A259-BF329944E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E2682984-A8DE-4670-8ADC-0261CF8A59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2284FC5-313A-4206-A429-C15CA1AC9894}" type="slidenum">
              <a:rPr lang="en-US" altLang="en-US" sz="1200"/>
              <a:pPr eaLnBrk="1" hangingPunct="1"/>
              <a:t>1128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212B184-DB19-49AE-BE9F-0BA1F52585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B9B532E-A8A4-463E-BAB2-3B0E2ABAC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1B40151-C055-4449-B54D-F9C547801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726415-A850-4AC6-A518-5505D9CCE585}" type="slidenum">
              <a:rPr lang="en-US" altLang="en-US" sz="1200"/>
              <a:pPr eaLnBrk="1" hangingPunct="1"/>
              <a:t>1129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23AF8A21-8131-4363-93C6-6303F881CC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EDC10A2D-3E8F-40E2-9901-79561F27E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350F64-98F5-4272-8D88-245416F8D3B4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36D06832-F3E8-4171-9ED4-3CA1E2618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17201FB-0521-4AD0-948E-47F9EDC5E740}" type="slidenum">
              <a:rPr lang="en-US" altLang="en-US" sz="1200"/>
              <a:pPr eaLnBrk="1" hangingPunct="1"/>
              <a:t>1130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DDEFC88-5E20-441E-9862-AABCDD29814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008F480-2E6F-4DB8-A7E1-176A8065E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A41EB4F-DD6F-471E-A5E5-BFB22BFF7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A29B1C9-7D3D-4388-9543-D05F957C8D02}" type="slidenum">
              <a:rPr lang="en-US" altLang="en-US" sz="1200"/>
              <a:pPr eaLnBrk="1" hangingPunct="1"/>
              <a:t>1131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62DFE76F-BED3-413D-8D4E-57E064C5E1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60BEDA8-64D6-4D9D-A2A8-262C3637F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C07DB58-6349-4208-A68A-648D5D223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54EA62-7639-41F0-9854-53766A37AE9F}" type="slidenum">
              <a:rPr lang="en-US" altLang="en-US" sz="1200"/>
              <a:pPr eaLnBrk="1" hangingPunct="1"/>
              <a:t>1132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1E0441F-C56C-4687-BCD6-6E202CFC973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046CADD-A0AD-4BFB-A05D-38856FB4C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D41A341A-31B6-4316-AFC9-7FEC85E44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B830A1-CD68-4519-8B1D-5DD28A8BCD45}" type="slidenum">
              <a:rPr lang="en-US" altLang="en-US" sz="1200"/>
              <a:pPr eaLnBrk="1" hangingPunct="1"/>
              <a:t>1133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32766-7AE5-459C-9B21-DBDFF47EBA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4EE4315-F5E9-4ECF-900E-D320827B1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52E43769-0A10-4F28-B86C-B14DCD976D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46ABDD7-13A6-4D03-93D5-F47598F506B5}" type="slidenum">
              <a:rPr lang="en-US" altLang="en-US" sz="1200"/>
              <a:pPr eaLnBrk="1" hangingPunct="1"/>
              <a:t>1134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61C0D081-9DBF-4E02-AE30-F9813DA626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DED149B-65D7-41CF-BC2C-9CE2E212A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2D931BD-B340-448A-94C1-2DE8C6579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715AAC2-4A96-42D7-BE70-78579B1E766C}" type="slidenum">
              <a:rPr lang="en-US" altLang="en-US" sz="1200"/>
              <a:pPr eaLnBrk="1" hangingPunct="1"/>
              <a:t>1135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8F3CC4E-742F-4104-9313-49761D968C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9E65FBA-E18B-4E31-9CD1-FE60C1D82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3649D1D-06D1-46C5-B18B-031258E80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A735DEE-8AB4-4DC8-B13B-8DC21250F727}" type="slidenum">
              <a:rPr lang="en-US" altLang="en-US" sz="1200"/>
              <a:pPr eaLnBrk="1" hangingPunct="1"/>
              <a:t>1136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D3E7564-D3A2-4BE4-8126-DBDF70E56E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FC5691E-8812-4ED0-8CB4-BA9968B72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CF517B1-7AD6-4AFF-8D30-8894635AC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A10C81B-CDD1-4AB1-9D41-8EF1FB2C3CF5}" type="slidenum">
              <a:rPr lang="en-US" altLang="en-US" sz="1200"/>
              <a:pPr eaLnBrk="1" hangingPunct="1"/>
              <a:t>1137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0D974D3-9C84-41C8-ACF5-81A9501720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D2EB0C4-C649-4480-868E-F40DB87CC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0858431-B3F6-40B2-9A25-86A08A611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D193EDE-198C-4763-BFA4-506BD4CBA8CC}" type="slidenum">
              <a:rPr lang="en-US" altLang="en-US" sz="1200"/>
              <a:pPr eaLnBrk="1" hangingPunct="1"/>
              <a:t>1138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A86C852-8B21-4F55-B73B-0CB4325519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26DCC13-7406-4D8A-8678-30B3E4D80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66FC9AB-D75F-470D-9E96-114537073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52B55D9-B605-41CE-83DC-F58742E92FB4}" type="slidenum">
              <a:rPr lang="en-US" altLang="en-US" sz="1200"/>
              <a:pPr eaLnBrk="1" hangingPunct="1"/>
              <a:t>1139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48807D0-13C1-4354-9B18-1A1B04ABC98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AD394F6-2C19-43F6-90A9-349432E20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C197D-9107-4CD7-9B94-6A3CB4C90746}" type="slidenum">
              <a:rPr kumimoji="0" lang="ar-SA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28759F-F551-4AD0-86D0-53C61AA3D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0DAB86-21A4-4990-8095-18AA311EA7E6}" type="slidenum">
              <a:rPr lang="en-US" altLang="en-US" sz="1200"/>
              <a:pPr eaLnBrk="1" hangingPunct="1"/>
              <a:t>1140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898EB69-C3AC-45FC-90CF-ADF96A48A1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EDA0F95-0B2D-4A5D-8373-A63A1997D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6003FE3-9775-4233-A12E-6ADA64B7B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2997308-6D23-428F-98AC-A22F692E2088}" type="slidenum">
              <a:rPr lang="en-US" altLang="en-US" sz="1200"/>
              <a:pPr eaLnBrk="1" hangingPunct="1"/>
              <a:t>1141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E269115B-82F1-4DD1-8B17-B2C673366CC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309D226A-CF4C-4063-9393-6EA3EDD36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D52A581-0D90-4F0D-A42B-D58F5FFF1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2E9A796-CCFE-4CFB-A6F4-19CC23AC3C4A}" type="slidenum">
              <a:rPr lang="en-US" altLang="en-US" sz="1200"/>
              <a:pPr eaLnBrk="1" hangingPunct="1"/>
              <a:t>1142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C0CF51C2-796A-48E3-86DB-02558CB460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5B14F25-0802-494B-8282-2692DEC98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88967A8-E699-47DD-A631-FC363552F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772CF91-B9C2-4872-B9F5-F5793A4910DF}" type="slidenum">
              <a:rPr lang="en-US" altLang="en-US" sz="1200"/>
              <a:pPr eaLnBrk="1" hangingPunct="1"/>
              <a:t>1143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A6CB336-F4D3-4F54-BBB4-47DBC15F8A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2C8A020-ACF8-4394-B3BD-A990D169C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2B0A5D6-D06A-4E45-A61D-A18757658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B7B6270-F185-464B-AAD7-5CC7F7DD2E73}" type="slidenum">
              <a:rPr lang="en-US" altLang="en-US" sz="1200"/>
              <a:pPr eaLnBrk="1" hangingPunct="1"/>
              <a:t>1144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0A0C572-F704-4344-992D-D529FF936E5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4F0FECBE-A931-41DF-994F-DADAE576E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7E97317-7862-4D53-A441-09BCBADA7D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093F033-3638-4981-82DC-B82977F7840B}" type="slidenum">
              <a:rPr lang="en-US" altLang="en-US" sz="1200"/>
              <a:pPr eaLnBrk="1" hangingPunct="1"/>
              <a:t>1145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2EF515B-40C2-4828-9981-661EDC5734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54CF968-D929-4FF6-BCB4-64B8785AC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F89D94D0-8798-4448-897E-AF22FEDE3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476C1A6-974A-4D36-B843-DA1470F7F3C5}" type="slidenum">
              <a:rPr lang="en-US" altLang="en-US" sz="1200"/>
              <a:pPr eaLnBrk="1" hangingPunct="1"/>
              <a:t>1146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BBDBB460-C92D-4295-80FE-4AABEAB8AD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D62D10D-7897-48E3-87A8-E959E49C7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3157E369-690B-4EB3-BE1B-92ACB10EF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32F5B88-3449-414C-956C-A20793611B07}" type="slidenum">
              <a:rPr lang="en-US" altLang="en-US" sz="1200"/>
              <a:pPr eaLnBrk="1" hangingPunct="1"/>
              <a:t>1147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6CE6AC35-3576-4BC3-9FBB-2F589C3260E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56D9091C-8D21-4DCF-95D6-B19A2C328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80164BF-3778-4AF0-BB62-706C2C0856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CE3756-2747-403C-8FA1-D24C9B5EDCB2}" type="slidenum">
              <a:rPr lang="en-US" altLang="en-US" sz="1200"/>
              <a:pPr eaLnBrk="1" hangingPunct="1"/>
              <a:t>1148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66F5761B-40D8-43D4-8CDD-F1959377AF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31659A55-4766-4445-859D-67572C54D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2A2AE53E-2FAE-4495-A2EB-FA90AC09C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DD5EBC8-0564-440C-88C1-94E955B71C21}" type="slidenum">
              <a:rPr lang="en-US" altLang="en-US" sz="1200"/>
              <a:pPr eaLnBrk="1" hangingPunct="1"/>
              <a:t>1149</a:t>
            </a:fld>
            <a:endParaRPr lang="en-US" altLang="en-US" sz="12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7D8A51F-6F6C-452A-8F43-2CC691B35D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7CE6A7F-9411-4159-BB45-45524365B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6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2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176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409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3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32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9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دير وإيرائي اخت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Saints القديسين">
            <a:extLst>
              <a:ext uri="{FF2B5EF4-FFF2-40B4-BE49-F238E27FC236}">
                <a16:creationId xmlns:a16="http://schemas.microsoft.com/office/drawing/2014/main" id="{A097BC7B-8292-4B0C-8778-93E3D9A7E3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079" r="703" b="9992"/>
          <a:stretch/>
        </p:blipFill>
        <p:spPr bwMode="auto">
          <a:xfrm>
            <a:off x="0" y="7474"/>
            <a:ext cx="4511444" cy="68505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8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ملاك ميخائي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935E9-34C9-40F3-A4C0-DC444D0B0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2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16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  <a:prstGeom prst="rect">
            <a:avLst/>
          </a:prstGeom>
        </p:spPr>
        <p:txBody>
          <a:bodyPr/>
          <a:lstStyle>
            <a:lvl1pPr>
              <a:defRPr sz="44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1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 اسخيرون القلي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2601" r="193" b="6352"/>
          <a:stretch/>
        </p:blipFill>
        <p:spPr>
          <a:xfrm>
            <a:off x="69668" y="69672"/>
            <a:ext cx="4493623" cy="67055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" y="82730"/>
            <a:ext cx="4493624" cy="66719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96842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أباكراجون البتانو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A7835A-F004-4085-908E-B3740E0E3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7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باكير و يوحن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2" y="85981"/>
            <a:ext cx="4656942" cy="668603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9166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أبانوب النهيس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08CFA-4E0A-4297-80A3-E1006E250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4435" cy="6858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67846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الأنبا ابرام اسقف الفي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522AD-5DC3-481E-AFE7-32048F2F0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t="191" r="15827" b="333"/>
          <a:stretch/>
        </p:blipFill>
        <p:spPr>
          <a:xfrm>
            <a:off x="0" y="0"/>
            <a:ext cx="4572000" cy="683516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53287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أنبا أبوللو والأنبا أبي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4BA2-8D62-4A37-AAA1-9C754FBD6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5273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5884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لوقا الانجيل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72000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92045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قديس مارمرقس الرس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240696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847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شهيد مارجرجس الرومان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2FE7-ABBB-45A0-A1A3-9D2B8C07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572001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492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3854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3107169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A15B-C9D0-4788-872A-B685F01F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F8B25-22C2-4528-88A8-7856321BB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B8BDA-D90E-4D31-9694-91E24839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3797-4722-4EA3-98D4-DE13F60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8216-DB99-43A4-B363-7C206A87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22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F1B0-CFEE-47B1-B4D6-40BEEEAE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392F-482A-4300-ACAA-6715518DD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8ADB-C8D6-4863-A439-86DCF8F6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1416-6B2E-4D2B-BBAA-CB1005E9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E478-65ED-4A70-BA6E-38558563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17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23F9-8FC8-4341-8EDB-478C43F6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47A58-F5C5-4E93-B34C-F9C7F9C16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F99C-A900-44A6-98B3-C9DB9FCF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110D-3B5A-45C5-B5E7-1D23A36A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A4D9-D9E7-41E2-A935-226B15F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27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DCCF-ED2A-4CE9-831A-5BFE36B1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4D80-0E64-489E-9FD9-A67687159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D518D-5B98-4EDF-A34D-4EEA135A6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91476-31E7-4820-9AE9-C0EA8121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D2128-720A-4C67-8580-5B7FF930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2EEFB-E99A-479E-BFD7-A8EB05D3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79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2C85-208F-4A19-8228-340EB9E3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960DA-EA29-42BC-9D94-2A06CA5C5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96622-BEF5-4ED5-9A91-9F20281D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E872A-B1B6-49D9-9826-4D27BA5A1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2DEFF-A058-4008-8CA2-2CE262DD2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3FBCD-F120-49D9-8835-BDEF7CEB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046A4-5C3F-4F5D-8A63-9C6A5131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711B5-DCC1-4458-B42D-097A2512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52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E2A-A724-4BCF-9E88-2F56F37D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FD120-AA94-4479-B2DA-72F42FFF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1E65F-E304-4C7D-A96C-9239D2D0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693C6-CD4B-4703-93D6-6682BDAD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88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D344F-326A-4318-8A3F-8799D2FC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F4D6B-79FB-4A0B-B1F6-3AFA7BFD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3CE5-0790-4CC1-855F-62F87E5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60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75F2-1511-4189-930F-F942E3BE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0D20-F0DB-40D7-B8CA-FBAD41E94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63E1D-1E4A-4013-AC7A-C8DF1AFB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6524-3E72-40D1-AB72-43E5DB5E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1EE5B-B09C-44C8-8445-9813F2BC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10BB-E4D0-41F0-B4B5-799C426C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780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19A-02FC-46AA-B67D-AB3E42E3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A4473-D8D6-4C1E-9407-815419F1F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C8DE3-1845-4434-86D0-0CCC2904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2DC2-E9E9-4845-AE93-AD33ED23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F21CE-D668-495B-B061-C4F361A3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3FBF-82EE-4E3A-8060-1A9038F7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75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516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7039-BBD6-4CC4-A413-A132E7B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2A344-A091-4B57-A684-8BB856468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808DC-BC82-4B85-8809-BFB0636B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4A1C2-C91D-427E-A235-85F9970D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0E4FC-212B-4CCE-850B-46E90A93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4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FF71A-2C4C-47EE-934E-CE3573132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42E76-BA2A-40A0-8382-79D73B4E3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727A-1C6A-4254-BD09-0DD63B23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E6821-B3BE-41F0-A246-B121ECD2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9A34-1C8E-4CBA-B9BB-2BABAB43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956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184A-94DD-4369-95B7-8E91DC08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6858000"/>
          </a:xfrm>
        </p:spPr>
        <p:txBody>
          <a:bodyPr>
            <a:normAutofit/>
          </a:bodyPr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559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A1635F-019B-40F2-87A7-A9AC82036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071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98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93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التوزي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398857"/>
            <a:ext cx="9144000" cy="782371"/>
          </a:xfrm>
        </p:spPr>
        <p:txBody>
          <a:bodyPr anchor="t">
            <a:normAutofit/>
          </a:bodyPr>
          <a:lstStyle>
            <a:lvl1pPr algn="ctr" rtl="1">
              <a:defRPr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 </a:t>
            </a:r>
            <a:r>
              <a:rPr lang="ar-EG" dirty="0"/>
              <a:t>عربي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972907"/>
            <a:ext cx="9143999" cy="808893"/>
          </a:xfrm>
        </p:spPr>
        <p:txBody>
          <a:bodyPr anchor="b">
            <a:noAutofit/>
          </a:bodyPr>
          <a:lstStyle>
            <a:lvl1pPr marL="0" indent="0" algn="ctr" rtl="1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 معرب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-1" y="5182508"/>
            <a:ext cx="9144000" cy="682357"/>
          </a:xfrm>
        </p:spPr>
        <p:txBody>
          <a:bodyPr anchor="ctr">
            <a:noAutofit/>
          </a:bodyPr>
          <a:lstStyle>
            <a:lvl1pPr marL="0" indent="0" algn="ctr">
              <a:buNone/>
              <a:defRPr kumimoji="0" lang="ar-EG" sz="3600" b="0" i="0" u="none" strike="noStrike" kern="1200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vva_Shenouda" panose="020B0500000000000000" pitchFamily="34" charset="2"/>
                <a:ea typeface="+mn-ea"/>
                <a:cs typeface="Traditional Arabic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EG" dirty="0"/>
              <a:t>قبطي	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66311" y="0"/>
            <a:ext cx="30113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EG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AGA Sindibad Regular" pitchFamily="2" charset="-78"/>
              </a:rPr>
              <a:t>التوزيع</a:t>
            </a:r>
          </a:p>
        </p:txBody>
      </p:sp>
    </p:spTree>
    <p:extLst>
      <p:ext uri="{BB962C8B-B14F-4D97-AF65-F5344CB8AC3E}">
        <p14:creationId xmlns:p14="http://schemas.microsoft.com/office/powerpoint/2010/main" val="26536801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7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61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A6ED-2A63-4DA3-A0FC-4DFE4E44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CEEF-0C2F-48BF-9FE7-B97D5A52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1ECF-86FD-46BD-9A33-9F14BC6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DF28B-9705-4736-90F1-2CA75572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5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95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AF8D8-2CCD-4977-882C-AEAB7A0F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34FF9-AAA0-491E-8280-14811747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C935-7DCC-4CB6-B5A4-F21B20CE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306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33930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30308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4297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4638"/>
            <a:ext cx="8229680" cy="1143000"/>
          </a:xfrm>
          <a:prstGeom prst="rect">
            <a:avLst/>
          </a:prstGeom>
        </p:spPr>
        <p:txBody>
          <a:bodyPr lIns="108000" tIns="0" rIns="10800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45" y="1600201"/>
            <a:ext cx="4038639" cy="4525963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10241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9784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246180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23486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4039202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12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56AFC44-C384-4F76-B1DD-10872385D0F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7D25172-1E42-4557-9513-7DAEFD26D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2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103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9" y="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9348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1502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7" y="2708920"/>
            <a:ext cx="8229680" cy="764704"/>
          </a:xfrm>
          <a:prstGeom prst="rect">
            <a:avLst/>
          </a:prstGeom>
        </p:spPr>
        <p:txBody>
          <a:bodyPr lIns="108000" tIns="0" rIns="108000" bIns="0"/>
          <a:lstStyle>
            <a:lvl1pPr>
              <a:defRPr sz="3300" b="1" u="sng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28172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83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3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48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8.jp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3F0D6-F884-4A5F-AE29-22780852DB78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6BCA-4EBF-459E-9ADB-FCD903D9A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03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710" r:id="rId18"/>
    <p:sldLayoutId id="2147483712" r:id="rId19"/>
    <p:sldLayoutId id="2147483717" r:id="rId20"/>
    <p:sldLayoutId id="2147483715" r:id="rId21"/>
    <p:sldLayoutId id="2147483716" r:id="rId22"/>
    <p:sldLayoutId id="2147483718" r:id="rId23"/>
    <p:sldLayoutId id="2147483719" r:id="rId24"/>
    <p:sldLayoutId id="2147483720" r:id="rId25"/>
    <p:sldLayoutId id="2147483721" r:id="rId26"/>
    <p:sldLayoutId id="2147483723" r:id="rId27"/>
    <p:sldLayoutId id="2147483724" r:id="rId28"/>
    <p:sldLayoutId id="2147483725" r:id="rId29"/>
    <p:sldLayoutId id="2147483847" r:id="rId3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BD36D-3024-4258-9BCD-3014D405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AD507-7E22-41C6-8905-BC23105B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084B-13D4-4D9D-BFC6-DA00EB9A7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3463C-C735-4622-8716-3B38094CE3EF}" type="datetimeFigureOut">
              <a:rPr lang="en-GB" smtClean="0"/>
              <a:t>01/05/2025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1544-0A5E-4467-877A-75D775F9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F8157-2FFD-4108-A797-430E860F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9E22D-827B-4701-BC33-04B4DAF20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848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4349331"/>
            <a:ext cx="9144000" cy="250867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331"/>
            <a:ext cx="9144000" cy="2507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B2EAB-8EC1-4A67-83C1-11FAF5D0FF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722"/>
            <a:ext cx="9144000" cy="39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5C208CEE-BCF6-4734-91BB-FB6E722EC1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5/1/2025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303FF0DC-F448-4528-8715-E973BD657E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ECD9C7E-ACBA-4176-BB79-470C8F94D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144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7" r:id="rId4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Times New Roman" pitchFamily="18" charset="0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32900E90-EA5D-9B49-CA6D-C48EBC691AA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-685800" y="2286000"/>
            <a:ext cx="10287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8869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79" y="179558"/>
            <a:ext cx="5898806" cy="33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83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ransition/>
  <p:txStyles>
    <p:titleStyle>
      <a:lvl1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Calibri" pitchFamily="34" charset="0"/>
          <a:cs typeface="PT Bold Heading" pitchFamily="2" charset="-78"/>
        </a:defRPr>
      </a:lvl5pPr>
      <a:lvl6pPr marL="3429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6pPr>
      <a:lvl7pPr marL="6858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7pPr>
      <a:lvl8pPr marL="10287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8pPr>
      <a:lvl9pPr marL="1371600" algn="ctr" rtl="1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/>
          <a:cs typeface="PT Bold Heading" pitchFamily="2" charset="-78"/>
        </a:defRPr>
      </a:lvl9pPr>
    </p:titleStyle>
    <p:bodyStyle>
      <a:lvl1pPr marL="257175" indent="-257175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2pPr>
      <a:lvl3pPr marL="857250" indent="-171450" algn="r" rtl="1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cs typeface="+mn-cs"/>
        </a:defRPr>
      </a:lvl3pPr>
      <a:lvl4pPr marL="1200150" indent="-171450" algn="r" rtl="1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bg1"/>
          </a:solidFill>
          <a:latin typeface="+mn-lt"/>
          <a:cs typeface="+mn-cs"/>
        </a:defRPr>
      </a:lvl4pPr>
      <a:lvl5pPr marL="1543050" indent="-171450" algn="r" rtl="1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bg1"/>
          </a:solidFill>
          <a:latin typeface="+mn-lt"/>
          <a:cs typeface="+mn-cs"/>
        </a:defRPr>
      </a:lvl5pPr>
      <a:lvl6pPr marL="18859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6pPr>
      <a:lvl7pPr marL="22288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7pPr>
      <a:lvl8pPr marL="25717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8pPr>
      <a:lvl9pPr marL="2914650" indent="-171450" algn="r" rtl="1" eaLnBrk="1" fontAlgn="base" hangingPunct="1">
        <a:spcBef>
          <a:spcPct val="20000"/>
        </a:spcBef>
        <a:spcAft>
          <a:spcPct val="0"/>
        </a:spcAft>
        <a:defRPr sz="27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Relationship Id="rId4" Type="http://schemas.openxmlformats.org/officeDocument/2006/relationships/slide" Target="slide50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4" Type="http://schemas.openxmlformats.org/officeDocument/2006/relationships/slide" Target="slide502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slide" Target="slide502.xml"/><Relationship Id="rId2" Type="http://schemas.openxmlformats.org/officeDocument/2006/relationships/slide" Target="slide490.xml"/><Relationship Id="rId1" Type="http://schemas.openxmlformats.org/officeDocument/2006/relationships/slideLayout" Target="../slideLayouts/slideLayout6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slide" Target="slide15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6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7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7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7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7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7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7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7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7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7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7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7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7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7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7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7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3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3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3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3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3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3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3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3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3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3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3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3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3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3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3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3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3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3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3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3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3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3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3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3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5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3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3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3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3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3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3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3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3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3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3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3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3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3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3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3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3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3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3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3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3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7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7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7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7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7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7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7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7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7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7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7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7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7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7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7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7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7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7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7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7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7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7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7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7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7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7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7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7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7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7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7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7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7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7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7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7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7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7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7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7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7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7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7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7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7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7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7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7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7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4" Type="http://schemas.openxmlformats.org/officeDocument/2006/relationships/hyperlink" Target="&#1605;&#1583;&#1575;&#1574;&#1581;%20&#1575;&#1604;&#1602;&#1583;&#1610;&#1587;&#1610;&#1606;/&#1571;&#1576;&#1575;&#1587;&#1582;&#1610;&#1585;&#1608;&#1606;%20&#1575;&#1604;&#1602;&#1604;&#1610;&#1606;&#1610;.pptx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1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9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9.xml"/></Relationships>
</file>

<file path=ppt/slides/_rels/slide1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9.xml"/></Relationships>
</file>

<file path=ppt/slides/_rels/slide1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9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9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9.xml"/></Relationships>
</file>

<file path=ppt/slides/_rels/slide1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9.xml"/></Relationships>
</file>

<file path=ppt/slides/_rels/slide1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9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5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149.png"/></Relationships>
</file>

<file path=ppt/slides/_rels/slide15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51.png"/></Relationships>
</file>

<file path=ppt/slides/_rels/slide15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7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7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7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7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7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7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7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7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37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37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3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7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3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7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7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7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7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7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7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7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7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7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37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37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7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37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37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37.xml"/></Relationships>
</file>

<file path=ppt/slides/_rels/slide1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43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43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43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3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4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43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3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3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43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43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43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575;&#1604;&#1571;&#1606;&#1576;&#1575;%20&#1603;&#1575;&#1585;&#1575;&#1587;%20(&#1601;&#1610;%20&#1587;&#1605;&#1575;&#1569;%20&#1575;&#1604;&#1602;&#1583;&#1610;&#1587;&#1610;&#1606;)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8;&#1593;&#1575;&#1604;&#1608;%20&#1606;&#1578;&#1607;&#1604;&#1604;%20&#1576;&#1575;&#1604;&#1575;&#1604;&#1581;&#1575;&#1606;)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1;&#1610;&#1604;&#1608;&#1576;&#1575;&#1578;&#1610;&#1585;%20&#1605;&#1585;&#1602;&#1608;&#1585;&#1610;&#1608;&#1587;%20(&#1575;&#1601;&#1578;&#1581;%20&#1601;&#1575;&#1609;%20&#1576;&#1575;&#1604;&#1578;&#1587;&#1576;&#1610;&#1581;).pptx" TargetMode="External"/><Relationship Id="rId5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4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9" Type="http://schemas.openxmlformats.org/officeDocument/2006/relationships/hyperlink" Target="&#1605;&#1583;&#1575;&#1574;&#1581;%20&#1575;&#1604;&#1602;&#1583;&#1610;&#1587;&#1610;&#1606;/&#1575;&#1604;&#1575;&#1606;&#1576;&#1575;%20&#1603;&#1575;&#1585;&#1575;&#1587;%20(&#1587;&#1605;&#1593;%20&#1575;&#1604;&#1571;&#1606;&#1576;&#1575;%20&#1576;&#1605;&#1608;&#1575;).ppt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&#1605;&#1583;&#1575;&#1574;&#1581;%20&#1575;&#1604;&#1602;&#1583;&#1610;&#1587;&#1610;&#1606;/&#1605;&#1575;&#1585;&#1580;&#1585;&#1580;&#1587;%20&#1575;&#1604;&#1585;&#1608;&#1605;&#1575;&#1606;&#1609;.pptx" TargetMode="External"/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Relationship Id="rId5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4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&#1605;&#1583;&#1575;&#1574;&#1581;%20&#1575;&#1604;&#1602;&#1583;&#1610;&#1587;&#1610;&#1606;/&#1571;&#1576;&#1575;&#1603;&#1610;&#1585;%20&#1608;&#1575;&#1582;&#1610;&#1607;%20&#1610;&#1608;&#1581;&#1606;&#1575;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&#1605;&#1583;&#1575;&#1574;&#1581;%20&#1575;&#1604;&#1602;&#1583;&#1610;&#1587;&#1610;&#1606;/&#1605;&#1575;&#1585;&#1610;&#1606;&#1575;%20&#1575;&#1604;&#1588;&#1607;&#1610;&#1583;&#1577;.pptx" TargetMode="External"/><Relationship Id="rId5" Type="http://schemas.openxmlformats.org/officeDocument/2006/relationships/hyperlink" Target="&#1605;&#1583;&#1575;&#1574;&#1581;%20&#1575;&#1604;&#1602;&#1583;&#1610;&#1587;&#1610;&#1606;/&#1605;&#1575;&#1585;&#1605;&#1610;&#1606;&#1575;%20&#1575;&#1604;&#1593;&#1580;&#1575;&#1574;&#1576;&#1609;.pptx" TargetMode="External"/><Relationship Id="rId4" Type="http://schemas.openxmlformats.org/officeDocument/2006/relationships/hyperlink" Target="&#1605;&#1583;&#1575;&#1574;&#1581;%20&#1575;&#1604;&#1602;&#1583;&#1610;&#1587;&#1610;&#1606;/&#1605;&#1575;&#1585;&#1605;&#1585;&#1602;&#1587;%20&#1575;&#1604;&#1585;&#1587;&#1608;&#1604;.pptx" TargetMode="Externa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microsoft.com/office/2007/relationships/hdphoto" Target="../media/hdphoto1.wdp"/><Relationship Id="rId7" Type="http://schemas.openxmlformats.org/officeDocument/2006/relationships/slide" Target="slide1499.xml"/><Relationship Id="rId12" Type="http://schemas.openxmlformats.org/officeDocument/2006/relationships/slide" Target="slide20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06.xml"/><Relationship Id="rId11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slide" Target="slide250.xml"/><Relationship Id="rId4" Type="http://schemas.openxmlformats.org/officeDocument/2006/relationships/slide" Target="slide53.xml"/><Relationship Id="rId9" Type="http://schemas.openxmlformats.org/officeDocument/2006/relationships/slide" Target="slide1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7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3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74.xml"/><Relationship Id="rId3" Type="http://schemas.microsoft.com/office/2007/relationships/hdphoto" Target="../media/hdphoto1.wdp"/><Relationship Id="rId7" Type="http://schemas.openxmlformats.org/officeDocument/2006/relationships/slide" Target="slide69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4.xml"/><Relationship Id="rId5" Type="http://schemas.openxmlformats.org/officeDocument/2006/relationships/slide" Target="slide517.xml"/><Relationship Id="rId4" Type="http://schemas.openxmlformats.org/officeDocument/2006/relationships/slide" Target="slide435.xml"/><Relationship Id="rId9" Type="http://schemas.openxmlformats.org/officeDocument/2006/relationships/slide" Target="slide39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3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3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4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3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12.xml"/><Relationship Id="rId3" Type="http://schemas.microsoft.com/office/2007/relationships/hdphoto" Target="../media/hdphoto1.wdp"/><Relationship Id="rId7" Type="http://schemas.openxmlformats.org/officeDocument/2006/relationships/slide" Target="slide90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41.xml"/><Relationship Id="rId11" Type="http://schemas.openxmlformats.org/officeDocument/2006/relationships/slide" Target="slide925.xml"/><Relationship Id="rId5" Type="http://schemas.openxmlformats.org/officeDocument/2006/relationships/slide" Target="slide858.xml"/><Relationship Id="rId10" Type="http://schemas.openxmlformats.org/officeDocument/2006/relationships/slide" Target="slide912.xml"/><Relationship Id="rId4" Type="http://schemas.openxmlformats.org/officeDocument/2006/relationships/slide" Target="slide825.xml"/><Relationship Id="rId9" Type="http://schemas.openxmlformats.org/officeDocument/2006/relationships/slide" Target="slide9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3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3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3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3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3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3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3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3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3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7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3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3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3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3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9.xml"/><Relationship Id="rId5" Type="http://schemas.openxmlformats.org/officeDocument/2006/relationships/slide" Target="slide981.xml"/><Relationship Id="rId4" Type="http://schemas.openxmlformats.org/officeDocument/2006/relationships/slide" Target="slide95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3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3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3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3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3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3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3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3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3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3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3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3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3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3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3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microsoft.com/office/2007/relationships/hdphoto" Target="../media/hdphoto1.wdp"/><Relationship Id="rId7" Type="http://schemas.openxmlformats.org/officeDocument/2006/relationships/slide" Target="slide4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35.xml"/><Relationship Id="rId5" Type="http://schemas.openxmlformats.org/officeDocument/2006/relationships/slide" Target="slide1505.xml"/><Relationship Id="rId4" Type="http://schemas.openxmlformats.org/officeDocument/2006/relationships/slide" Target="slide65.xml"/><Relationship Id="rId9" Type="http://schemas.openxmlformats.org/officeDocument/2006/relationships/slide" Target="slide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1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slide" Target="slide490.xml"/><Relationship Id="rId2" Type="http://schemas.openxmlformats.org/officeDocument/2006/relationships/slide" Target="slide502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C44C-687A-4F2D-A56F-0F791D93F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3999" cy="6858000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الدرة الأرثوذكسية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في</a:t>
            </a:r>
            <a:br>
              <a:rPr lang="en-US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</a:br>
            <a:r>
              <a:rPr lang="ar-EG" sz="11500" b="0" dirty="0">
                <a:solidFill>
                  <a:srgbClr val="FDD017"/>
                </a:solidFill>
                <a:latin typeface="Urdu Typesetting" panose="03020402040406030203" pitchFamily="66" charset="-78"/>
                <a:cs typeface="Urdu Typesetting" panose="03020402040406030203" pitchFamily="66" charset="-78"/>
              </a:rPr>
              <a:t> المدائح و التراتيل الكنسية</a:t>
            </a:r>
            <a:endParaRPr lang="en-GB" sz="11500" b="0" dirty="0">
              <a:solidFill>
                <a:srgbClr val="FDD017"/>
              </a:solidFill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274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4621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المدائح السنوي</a:t>
                      </a:r>
                      <a:endParaRPr kumimoji="0" lang="en-GB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-1"/>
            <a:ext cx="2245659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الثامن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6">
            <a:extLst>
              <a:ext uri="{FF2B5EF4-FFF2-40B4-BE49-F238E27FC236}">
                <a16:creationId xmlns:a16="http://schemas.microsoft.com/office/drawing/2014/main" id="{388145BD-D7FD-44BE-978F-A28200725DF7}"/>
              </a:ext>
            </a:extLst>
          </p:cNvPr>
          <p:cNvSpPr/>
          <p:nvPr/>
        </p:nvSpPr>
        <p:spPr>
          <a:xfrm>
            <a:off x="3211607" y="831757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أبانا الذي فى السموات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Action Button: Custom 7">
            <a:extLst>
              <a:ext uri="{FF2B5EF4-FFF2-40B4-BE49-F238E27FC236}">
                <a16:creationId xmlns:a16="http://schemas.microsoft.com/office/drawing/2014/main" id="{A0A7610E-CA1F-4140-80D7-111189E62EB6}"/>
              </a:ext>
            </a:extLst>
          </p:cNvPr>
          <p:cNvSpPr/>
          <p:nvPr/>
        </p:nvSpPr>
        <p:spPr>
          <a:xfrm>
            <a:off x="58779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اسمعوا يا شعب المسيح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(المسيح أنعم لنا بالخلاص)</a:t>
            </a:r>
            <a:endParaRPr lang="ar-EG" sz="28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Action Button: Custom 8">
            <a:extLst>
              <a:ext uri="{FF2B5EF4-FFF2-40B4-BE49-F238E27FC236}">
                <a16:creationId xmlns:a16="http://schemas.microsoft.com/office/drawing/2014/main" id="{C76909E6-CC3C-4ECD-ACB8-B358DEB416E1}"/>
              </a:ext>
            </a:extLst>
          </p:cNvPr>
          <p:cNvSpPr/>
          <p:nvPr/>
        </p:nvSpPr>
        <p:spPr>
          <a:xfrm>
            <a:off x="6075622" y="1872150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لمن رفع السموات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(يا رب إرحم صنعة يديك)</a:t>
            </a:r>
          </a:p>
        </p:txBody>
      </p:sp>
      <p:sp>
        <p:nvSpPr>
          <p:cNvPr id="7" name="Action Button: Custom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DD8EA75-CC6F-414B-89CB-C2867F782CA5}"/>
              </a:ext>
            </a:extLst>
          </p:cNvPr>
          <p:cNvSpPr/>
          <p:nvPr/>
        </p:nvSpPr>
        <p:spPr>
          <a:xfrm>
            <a:off x="58779" y="1871828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أبدى باسم الثلاثة أقانيم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ثالوث في واحد وواحد في ثالوث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8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9141A50-18CF-4A35-90A0-C7C2761C4D2D}"/>
              </a:ext>
            </a:extLst>
          </p:cNvPr>
          <p:cNvSpPr/>
          <p:nvPr/>
        </p:nvSpPr>
        <p:spPr>
          <a:xfrm>
            <a:off x="6075622" y="2912543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أول ما أبدي أسبح الإله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اشفعي فينا يا مريم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9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D34C2B-210E-4514-0A5E-7A5BBA0FF9A2}"/>
              </a:ext>
            </a:extLst>
          </p:cNvPr>
          <p:cNvSpPr/>
          <p:nvPr/>
        </p:nvSpPr>
        <p:spPr>
          <a:xfrm>
            <a:off x="3211606" y="2915632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أوصنا يا ابن داود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72735591-96A6-D327-3036-FEB1E6049CF8}"/>
              </a:ext>
            </a:extLst>
          </p:cNvPr>
          <p:cNvSpPr/>
          <p:nvPr/>
        </p:nvSpPr>
        <p:spPr>
          <a:xfrm>
            <a:off x="3211606" y="1871828"/>
            <a:ext cx="2720788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فلنسجد لاسم الثالوث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(مديح سنوي لباكر)</a:t>
            </a:r>
          </a:p>
        </p:txBody>
      </p:sp>
      <p:sp>
        <p:nvSpPr>
          <p:cNvPr id="11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576F3-8542-56DB-2E08-096EEAB35905}"/>
              </a:ext>
            </a:extLst>
          </p:cNvPr>
          <p:cNvSpPr/>
          <p:nvPr/>
        </p:nvSpPr>
        <p:spPr>
          <a:xfrm>
            <a:off x="6075622" y="831757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سبحوا الله في جميع قديسيه </a:t>
            </a: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هلليلويا هلليلويا)</a:t>
            </a:r>
            <a:endParaRPr lang="ar-EG" sz="24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2" name="Action Button: Custom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030D8A-1F20-B658-A92E-E5DA19BE8014}"/>
              </a:ext>
            </a:extLst>
          </p:cNvPr>
          <p:cNvSpPr/>
          <p:nvPr/>
        </p:nvSpPr>
        <p:spPr>
          <a:xfrm>
            <a:off x="58779" y="2915632"/>
            <a:ext cx="3009600" cy="878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الزمان يقصر بي ومدحي طويل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(مديح لنياح السيدة العذراء)</a:t>
            </a:r>
          </a:p>
        </p:txBody>
      </p:sp>
      <p:sp>
        <p:nvSpPr>
          <p:cNvPr id="14" name="Action Button: Custom 8">
            <a:extLst>
              <a:ext uri="{FF2B5EF4-FFF2-40B4-BE49-F238E27FC236}">
                <a16:creationId xmlns:a16="http://schemas.microsoft.com/office/drawing/2014/main" id="{935D6743-CFF7-4BE0-8A40-5513036C9FBD}"/>
              </a:ext>
            </a:extLst>
          </p:cNvPr>
          <p:cNvSpPr/>
          <p:nvPr/>
        </p:nvSpPr>
        <p:spPr>
          <a:xfrm>
            <a:off x="6075622" y="3952936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ليل العشاء السري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5" name="Action Button: Custom 6">
            <a:extLst>
              <a:ext uri="{FF2B5EF4-FFF2-40B4-BE49-F238E27FC236}">
                <a16:creationId xmlns:a16="http://schemas.microsoft.com/office/drawing/2014/main" id="{DD018FCE-4DCC-4108-88D4-31DE8735C185}"/>
              </a:ext>
            </a:extLst>
          </p:cNvPr>
          <p:cNvSpPr/>
          <p:nvPr/>
        </p:nvSpPr>
        <p:spPr>
          <a:xfrm>
            <a:off x="3209006" y="3954481"/>
            <a:ext cx="2721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إن فادينا دعانا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18" name="Action Button: Custom 8">
            <a:extLst>
              <a:ext uri="{FF2B5EF4-FFF2-40B4-BE49-F238E27FC236}">
                <a16:creationId xmlns:a16="http://schemas.microsoft.com/office/drawing/2014/main" id="{A08CE682-E0F4-41C4-B20A-6929834E1FA7}"/>
              </a:ext>
            </a:extLst>
          </p:cNvPr>
          <p:cNvSpPr/>
          <p:nvPr/>
        </p:nvSpPr>
        <p:spPr>
          <a:xfrm>
            <a:off x="54390" y="3954481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8">
            <a:extLst>
              <a:ext uri="{FF2B5EF4-FFF2-40B4-BE49-F238E27FC236}">
                <a16:creationId xmlns:a16="http://schemas.microsoft.com/office/drawing/2014/main" id="{3BA7C189-122B-4E51-9D24-C5EA5BACE75D}"/>
              </a:ext>
            </a:extLst>
          </p:cNvPr>
          <p:cNvSpPr/>
          <p:nvPr/>
        </p:nvSpPr>
        <p:spPr>
          <a:xfrm>
            <a:off x="6075622" y="4836599"/>
            <a:ext cx="3009600" cy="72167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28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5303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ضوء الكوكب قد شافوه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وتبعوا أثره ني ماجوس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وراحوا لهيرودس يسألوه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فسعى وقتل ربوات نفوس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798270"/>
      </p:ext>
    </p:extLst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متى وقوفكم يا حراس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لكم بالرعب داهشون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 تضبطون قدس الأقداس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حيا من كان 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1176F53A-ECAC-8AF7-C0FA-76008F75148F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690511E-8E4A-BBAC-CE17-F7535DB227F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B27AEA0-BC66-A2EA-EE39-0C46B6701DC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النسوة شملهن العجب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وخاطبهن ملائكته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وبشرتهن بفرح القلب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ظهرت لهن قيامته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61060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لرابعة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206366"/>
      </p:ext>
    </p:extLst>
  </p:cSld>
  <p:clrMapOvr>
    <a:masterClrMapping/>
  </p:clrMapOvr>
  <p:transition spd="slow"/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ترددن باندهاش وطرب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حتي يتمتعن بنظرته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وتحققن بأنه الرب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وأسرعن ونظرن إلى مقبرته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CAD43D36-26BF-7364-F9B2-79C5C0A0AA14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28ED17C-617A-AD09-1EE4-529FA313E9A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036323"/>
      </p:ext>
    </p:extLst>
  </p:cSld>
  <p:clrMapOvr>
    <a:masterClrMapping/>
  </p:clrMapOvr>
  <p:transition spd="slow"/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بطرس ويوحنا قد بادرا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ليختبرا الأمر الصحيح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وأقبلا للبستان سرا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بطرس الضريح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1665598"/>
      </p:ext>
    </p:extLst>
  </p:cSld>
  <p:clrMapOvr>
    <a:masterClrMapping/>
  </p:clrMapOvr>
  <p:transition spd="slow"/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والأكفان والمنديل جهرا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تنادي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المدفون سحرا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فتفطن الرسول الصريح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66D4B12-BD29-E603-E94D-1723C02EA3D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178BF7B-0E8A-C0CF-5079-9F740EAF539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129954"/>
      </p:ext>
    </p:extLst>
  </p:cSld>
  <p:clrMapOvr>
    <a:masterClrMapping/>
  </p:clrMapOvr>
  <p:transition spd="slow"/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دموعًا جارية بانسجام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مزجها بفرح المختارون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وتحققوا الوعد والمرام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كانوا له ينتظرون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778259"/>
      </p:ext>
    </p:extLst>
  </p:cSld>
  <p:clrMapOvr>
    <a:masterClrMapping/>
  </p:clrMapOvr>
  <p:transition spd="slow"/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وأقبل عليهم مانح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ووعدهم بسره المصون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وأوضح لهم أنه قد 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يقينا بجسمه المدفون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03AAC4-F15A-255C-D374-19F318FF53F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881E5D2-8590-E847-18FA-CC3B08B5BFD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75230"/>
      </p:ext>
    </p:extLst>
  </p:cSld>
  <p:clrMapOvr>
    <a:masterClrMapping/>
  </p:clrMapOvr>
  <p:transition spd="slow"/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6577BFE-5CE2-C802-C939-AC785B0D1BE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1A2C685-234C-AE45-E0EA-1A359EF1EA4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896026"/>
      </p:ext>
    </p:extLst>
  </p:cSld>
  <p:clrMapOvr>
    <a:masterClrMapping/>
  </p:clrMapOvr>
  <p:transition spd="slow"/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أفرحي يا عذراء يا كوكب الأنوار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بقيامة ابنك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طهرنا من الأوزار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ومنحنا سروراً مع تأييد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لخامسة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496486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4809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طلب أنه يقتل ايسوس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نفخه بي ذيافولوس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وعمى قلبه ذاك المنجوس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037792"/>
      </p:ext>
    </p:extLst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مجمع الرسل الأحبار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ترنموا وانشدوا أعذب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المسيح بعز ووقار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متجلياً بعظمة وتمجيد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4EF3BF4-7B35-A80A-ED34-E879C9A0B09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78A0E5B-CC6E-595F-1250-1D4E0D64F9E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42643"/>
      </p:ext>
    </p:extLst>
  </p:cSld>
  <p:clrMapOvr>
    <a:masterClrMapping/>
  </p:clrMapOvr>
  <p:transition spd="slow"/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رؤساء اليهود الجاحدين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أوهامكم ذهلت كالأحلام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ويسوع نهض أيها الغافلين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مشرقا  بالنور والإكرام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276776"/>
      </p:ext>
    </p:extLst>
  </p:cSld>
  <p:clrMapOvr>
    <a:masterClrMapping/>
  </p:clrMapOvr>
  <p:transition spd="slow"/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حراسكم قد هلعوا جازعين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وتزعزت منهم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وارتعدوا وصاروا كالميتين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قوته عندما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469357E-B1F5-B518-273B-E224953BA2DD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0A0BA8C-1E82-98C1-EC07-AB4F1E2B0A1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655190"/>
      </p:ext>
    </p:extLst>
  </p:cSld>
  <p:clrMapOvr>
    <a:masterClrMapping/>
  </p:clrMapOvr>
  <p:transition spd="slow"/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وجنوده السمائية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بقيامته بحكمة وسكون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قبره بهجة تبهر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يسر بها الناظرون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835034"/>
      </p:ext>
    </p:extLst>
  </p:cSld>
  <p:clrMapOvr>
    <a:masterClrMapping/>
  </p:clrMapOvr>
  <p:transition spd="slow"/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بثياب بيض تبشر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بحلول السلام لسكان الكون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بقيامة الملك المقتدر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له يرجو الصالحون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D5CE44D-B104-92C6-3ED3-6F6F6757BF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728971-09C2-78AA-3974-3DB207E33AE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001343"/>
      </p:ext>
    </p:extLst>
  </p:cSld>
  <p:clrMapOvr>
    <a:masterClrMapping/>
  </p:clrMapOvr>
  <p:transition spd="slow"/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FD5DE3A-C386-2290-490C-4F5159768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2252BF4-77B1-4673-CDDD-FF3231BF4AC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100998"/>
      </p:ext>
    </p:extLst>
  </p:cSld>
  <p:clrMapOvr>
    <a:masterClrMapping/>
  </p:clrMapOvr>
  <p:transition spd="slow"/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زال ظلام البهتان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وأشرقت شموس الإنجيل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اظلمت مجمع حنان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واستضاءت خواص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</a:t>
            </a:r>
            <a:r>
              <a:rPr lang="ar-EG" sz="4050" dirty="0"/>
              <a:t>السادسة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792041"/>
      </p:ext>
    </p:extLst>
  </p:cSld>
  <p:clrMapOvr>
    <a:masterClrMapping/>
  </p:clrMapOvr>
  <p:transition spd="slow"/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شرف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قد بان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بطرس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انقشعت سحب الأحزان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الرسل ونالوا كل تبجيل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1D2803FD-F699-49C2-8580-DA0FB14A677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4097088-BF33-1D0C-AD02-47C6DF3A562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637040"/>
      </p:ext>
    </p:extLst>
  </p:cSld>
  <p:clrMapOvr>
    <a:masterClrMapping/>
  </p:clrMapOvr>
  <p:transition spd="slow"/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انهزم عسكر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أبليس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وتعزي آدم الأب الحزين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ودخل فردوسه بوجه انيس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وترنم مع الأنبياء الصالحين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543972"/>
      </p:ext>
    </p:extLst>
  </p:cSld>
  <p:clrMapOvr>
    <a:masterClrMapping/>
  </p:clrMapOvr>
  <p:transition spd="slow"/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داود بقيثار نفيس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يبشر مرنما بالتلحين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يوم الفرح والتقديس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صنعة الباري للفائزين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12B65F5-E50E-F3D6-8BC8-1B093F02D8A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8DBC15B-6A24-BA28-801F-82E9868EA26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294756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2240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ظهوره كان في بيتلئيم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مذو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بخرق ملفوف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وسجدت له رعاة الأغنام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وخبَّرهم بي أنجيلوس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281802"/>
      </p:ext>
    </p:extLst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اللص كمل رجاه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وفاز من المصلوب بالعربون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وبلغ في النعيم كل مناه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وهناه الأنبياء السالفون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560502"/>
      </p:ext>
    </p:extLst>
  </p:cSld>
  <p:clrMapOvr>
    <a:masterClrMapping/>
  </p:clrMapOvr>
  <p:transition spd="slow"/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اليوم كملت أسرار الحياة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التي يرجوها الصديقون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وناموس موسي بلغ منتهاه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وتلألأ بالنور المسيحيون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5DFEF45-0B66-9E86-BE22-896668C59A7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AD094B8-7904-8777-4B6A-3A698E8C26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891875"/>
      </p:ext>
    </p:extLst>
  </p:cSld>
  <p:clrMapOvr>
    <a:masterClrMapping/>
  </p:clrMapOvr>
  <p:transition spd="slow"/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BE870BB-DABA-09C2-30E5-2CA45AB4809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54E023A5-D704-1AAC-3F9C-1FF42B29E56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318339"/>
      </p:ext>
    </p:extLst>
  </p:cSld>
  <p:clrMapOvr>
    <a:masterClrMapping/>
  </p:clrMapOvr>
  <p:transition spd="slow"/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844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بشراكم يا أبناء الإيمان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بما فزتم به من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نلتموه من الرضوان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والرأفة والحبور والحكمة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53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لسابعة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258527"/>
      </p:ext>
    </p:extLst>
  </p:cSld>
  <p:clrMapOvr>
    <a:masterClrMapping/>
  </p:clrMapOvr>
  <p:transition spd="slow"/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فسبحوا الرب الديان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وأشكروه على وافر النعمة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بأعلى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الكلمة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2C37AE2-9B1F-7BE3-1702-FC044D63365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BA3A841-09CF-8941-08F9-D29548EA381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891166"/>
      </p:ext>
    </p:extLst>
  </p:cSld>
  <p:clrMapOvr>
    <a:masterClrMapping/>
  </p:clrMapOvr>
  <p:transition spd="slow"/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لك أيها لأزلي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أتيت إلى العالم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وأنت الكائن المتجلي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حضن أبيك الدائم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019733"/>
      </p:ext>
    </p:extLst>
  </p:cSld>
  <p:clrMapOvr>
    <a:masterClrMapping/>
  </p:clrMapOvr>
  <p:transition spd="slow"/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علينا أيها العلي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وأفضت لنا أجل النعائم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ومنحتنا الشرف الكلي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ومحوت عنا الجرائم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4707DF8-7101-85C6-BF63-4A33640281F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C0096FB-E6DB-7D00-E9FB-F545E1ADD9E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659094"/>
      </p:ext>
    </p:extLst>
  </p:cSld>
  <p:clrMapOvr>
    <a:masterClrMapping/>
  </p:clrMapOvr>
  <p:transition spd="slow"/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أدم نعمتك أيها القدوس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علينا لأننا شعبك الخاضعون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 لنا حظا في الفردوس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تفرح به الصديقون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398604"/>
      </p:ext>
    </p:extLst>
  </p:cSld>
  <p:clrMapOvr>
    <a:masterClrMapping/>
  </p:clrMapOvr>
  <p:transition spd="slow"/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803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وأجعل البابا بطريركنا محروس</a:t>
                      </a:r>
                      <a:br>
                        <a:rPr kumimoji="0" lang="ar-EG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هموم محفوظ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وأذكر عبيدك القسوس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الشمامسة والمرتلون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3B1CDA1-AA38-A822-F5E1-4E2182BD212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D4B0206-973D-599E-BB5B-8E521662A71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065088"/>
      </p:ext>
    </p:extLst>
  </p:cSld>
  <p:clrMapOvr>
    <a:masterClrMapping/>
  </p:clrMapOvr>
  <p:transition spd="slow"/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الشعب وكل الطقوس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يرتلون بالنشيد قائلين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قدوس العلي قدوس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الكمال في كل حين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213988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6236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عليتِ فوق المخلوقات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وفقتِ رتب ني أسوماتوس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وتشبهتِ بسماء السموات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سَمُّوكِ قمرًا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323615"/>
      </p:ext>
    </p:extLst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D1ABFD71-73CA-0758-FD4C-BE3FB054591B}"/>
              </a:ext>
            </a:extLst>
          </p:cNvPr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FB0DA92-B2DA-E1D7-70C3-346FE96BAC9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62CFD71-B1B7-34FC-EB03-26CFF514211E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195753"/>
      </p:ext>
    </p:extLst>
  </p:cSld>
  <p:clrMapOvr>
    <a:masterClrMapping/>
  </p:clrMapOvr>
  <p:transition spd="slow"/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126678"/>
      </p:ext>
    </p:extLst>
  </p:cSld>
  <p:clrMapOvr>
    <a:masterClrMapping/>
  </p:clrMapOvr>
  <p:transition advClick="0" advTm="0"/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3" action="ppaction://hlinksldjump"/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E6BB0EEC-D3A1-79DF-F0BE-BEE6B0258D6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4DCE9-803A-ED28-E2E4-0E3D7135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9" y="857250"/>
            <a:ext cx="8229680" cy="692497"/>
          </a:xfrm>
        </p:spPr>
        <p:txBody>
          <a:bodyPr>
            <a:spAutoFit/>
          </a:bodyPr>
          <a:lstStyle/>
          <a:p>
            <a:r>
              <a:rPr lang="ar-EG" sz="4500" dirty="0"/>
              <a:t>مديح لتوزيع عيد القيامة</a:t>
            </a:r>
            <a:endParaRPr lang="en-US" sz="4500" dirty="0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A48612A-E01E-9ED1-CDBC-F2811C98F020}"/>
              </a:ext>
            </a:extLst>
          </p:cNvPr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افتح فمي وأتكلم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 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41DCA8-4EA4-4BB1-F383-438FE743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9824473-0CAB-AF56-8BFA-C1131B8F1CD1}"/>
              </a:ext>
            </a:extLst>
          </p:cNvPr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مدفونا ثلاثة أيام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قام وفضح كل الكفرة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ACAD12B-0941-8DB6-9CD1-1F279D5C082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C54A4CBC-519B-691D-CF22-93CC8013FF2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968985"/>
      </p:ext>
    </p:extLst>
  </p:cSld>
  <p:clrMapOvr>
    <a:masterClrMapping/>
  </p:clrMapOvr>
  <p:transition/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E7DD9B-1DFA-115D-7CD5-3621D405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6480806-8CC5-E271-030C-5EF83F031BB3}"/>
              </a:ext>
            </a:extLst>
          </p:cNvPr>
          <p:cNvGraphicFramePr>
            <a:graphicFrameLocks noGrp="1"/>
          </p:cNvGraphicFramePr>
          <p:nvPr/>
        </p:nvGraphicFramePr>
        <p:xfrm>
          <a:off x="-1" y="188595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تألم ومات ودفن في القبر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وصار موضوعا فيه كالنيام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واستيقظ كالثمل من الخمر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A485AB6-27BA-9F07-213A-A4396BE0BEDE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7BB0BF9-8B58-1402-C739-98FF19A290E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35250"/>
      </p:ext>
    </p:extLst>
  </p:cSld>
  <p:clrMapOvr>
    <a:masterClrMapping/>
  </p:clrMapOvr>
  <p:transition/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6BBC46-3DC8-C2FD-DE85-54196B445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7985DDF-ACB2-3B52-38B9-B0D7AB4B73AD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إلى قبره بكل اهتمام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وازددن في البكاء والنحيب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927A989-A20F-D62F-1F8D-4F19B8ABF29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C663021-F260-C3CB-3F32-F336A21335A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561379"/>
      </p:ext>
    </p:extLst>
  </p:cSld>
  <p:clrMapOvr>
    <a:masterClrMapping/>
  </p:clrMapOvr>
  <p:transition/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0FCD09-3CC3-51A8-15B8-5C7290F6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FA0D83D-07FD-1132-EA04-DB9539F94B0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نظرن الحجر دحرج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والحراس كانوا قيام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وملاك الرب لهن ظهر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E6260CE-EC09-D15F-3525-42ABEDFE65DB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980B8C9-61BB-E02F-8E1E-7C253C60E75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025103"/>
      </p:ext>
    </p:extLst>
  </p:cSld>
  <p:clrMapOvr>
    <a:masterClrMapping/>
  </p:clrMapOvr>
  <p:transition/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310DDC-364A-6099-DB29-48B5316C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7843F76-E062-DBFC-C7F4-45A0C6D89ED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خاطبهن من تطلبن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الحي مع الأموات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لكن أذهبن للرسل وقلن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FD4DB0D5-6391-3420-F5BD-D3DDB55AB00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154FD90C-6BA6-9348-5B79-CC5FAD99133B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660169"/>
      </p:ext>
    </p:extLst>
  </p:cSld>
  <p:clrMapOvr>
    <a:masterClrMapping/>
  </p:clrMapOvr>
  <p:transition/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0B8533-37A6-DFB1-8619-D938BF0EF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F8840B4-F1A1-07DD-4D9E-EFFD2CB5022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رتل في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أهلك العداء مع شهود الزور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EE001CF1-97DD-1615-84DD-B83D5FB4FA9D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635C666-A1A5-803E-344C-414432708C8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815824"/>
      </p:ext>
    </p:extLst>
  </p:cSld>
  <p:clrMapOvr>
    <a:masterClrMapping/>
  </p:clrMapOvr>
  <p:transition/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219CD0-2C75-F566-61CF-E3A5B3FB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ABB4757-DBA8-2502-A286-1D23983035E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جاء وتألم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وقبل عنا كل الآلام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لأجل خلاص أبينا أدم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4679547-200D-31E6-B155-1C93E49A5A1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B39CCF0D-94F0-E4D5-4082-840E9ACD1E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93401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1098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عنبر مخزون قالوا عنك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فائح في حجاب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وأخزيتِ عنا الأركون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290314"/>
      </p:ext>
    </p:extLst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B3B241-E6D5-AA36-6BD7-CD89728F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F0A9F3B-2E9C-38AC-46A7-1B9D35C179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وأشرق لنا النور من بعد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والهم والحزن كلاهما قد مضي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76834CE-E5C4-1445-2622-51F27A887A2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3950E7F-6CA5-93AB-49BA-0FC966466D0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810175"/>
      </p:ext>
    </p:extLst>
  </p:cSld>
  <p:clrMapOvr>
    <a:masterClrMapping/>
  </p:clrMapOvr>
  <p:transition/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03F2D-2DF2-6D56-DBF6-9059FACE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243E3E6-1ACB-7574-1FCF-E50908F11CF6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جميع أعدائه من قدام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ونور الحق لنا أشرق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57AA42-3DCC-E61F-6EF6-E4AC1ED4067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A6A9430-F014-C39A-4220-BB270BF2558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724996"/>
      </p:ext>
    </p:extLst>
  </p:cSld>
  <p:clrMapOvr>
    <a:masterClrMapping/>
  </p:clrMapOvr>
  <p:transition/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7CB5EF-9775-EE28-9744-3D835195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5BC0ADC-38F6-BC37-34AB-94B11B5F36A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على سائر جنس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إذ قال الرب الآن أقوم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7311C8B1-5DD0-AD0B-8DC0-FBF57E5A43F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05CA56E-A79C-2899-F30B-3BFDE390A5D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742049"/>
      </p:ext>
    </p:extLst>
  </p:cSld>
  <p:clrMapOvr>
    <a:masterClrMapping/>
  </p:clrMapOvr>
  <p:transition/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6F5F2E-8565-26FB-76E6-8EB282BF1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76F9E6CD-57F1-B502-D175-26AF06FDF3B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عن المسيح بإلهام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أنا اضطجعت ونمت واستيقظت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F249EAA-10BE-9153-789B-5909DBEDA780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5353FF4-B1C7-6B9F-51CC-15F21C2298CF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081308"/>
      </p:ext>
    </p:extLst>
  </p:cSld>
  <p:clrMapOvr>
    <a:masterClrMapping/>
  </p:clrMapOvr>
  <p:transition/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FD9CE3-8524-DA33-E4EE-5D079C19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6C5AA0D7-0205-2FD2-C684-F0BEA28922D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E79B586-AE76-BC5B-7CAD-159B0F04CC2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3083C9E-D3DF-8FBA-AEE8-C08E01B1DDF3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349752"/>
      </p:ext>
    </p:extLst>
  </p:cSld>
  <p:clrMapOvr>
    <a:masterClrMapping/>
  </p:clrMapOvr>
  <p:transition/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36B1D-2F52-4813-C546-EE0B9BBF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1629A356-DF2A-C605-B4BD-161455C56AD9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ونزل وتجسد وتحمل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ودفن في القبر مثل 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7AA091E-0E63-1EA4-AB16-B54545A35C3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D15FE71-9E23-359D-B368-8FF0BC032112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533479"/>
      </p:ext>
    </p:extLst>
  </p:cSld>
  <p:clrMapOvr>
    <a:masterClrMapping/>
  </p:clrMapOvr>
  <p:transition/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8EB887-0E03-D3AD-01D3-E25500BE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D31ECF64-F6FA-0B11-BF90-EA74FA79C4B5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قديم الدهر والأعوام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والمواهب للبشر منحت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ECDFDA8-3C95-8EE9-B8CD-131474BF6357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6208D61-B5DB-3BFD-4C9F-6E5933AC704D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115465"/>
      </p:ext>
    </p:extLst>
  </p:cSld>
  <p:clrMapOvr>
    <a:masterClrMapping/>
  </p:clrMapOvr>
  <p:transition/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274E16-3633-DAA9-4D49-3D3ABC4C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5C6A0C22-30BF-1DA8-0F18-9192EF245C3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علا إلى السما مشتملا بالبها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B08621D2-4458-9876-99D4-2804420458E5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4E6F2B6-6AEB-A9C0-CC19-5020C9AF2CF6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840913"/>
      </p:ext>
    </p:extLst>
  </p:cSld>
  <p:clrMapOvr>
    <a:masterClrMapping/>
  </p:clrMapOvr>
  <p:transition/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A6AF03-0122-4CDD-3394-90A5170C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199327A-53A4-8F6D-2B39-5B604B256640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أدم أثمه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0428F43C-12BB-3BA1-6A74-388F322D2896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1451162-AAF2-5AC3-C417-F62B1F4D37B5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809017"/>
      </p:ext>
    </p:extLst>
  </p:cSld>
  <p:clrMapOvr>
    <a:masterClrMapping/>
  </p:clrMapOvr>
  <p:transition/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B21B17-F2D1-A886-54C4-DCB00195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3C661F8-7DBA-03C2-3170-519CCE82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فلتفتضح اليوم أمة اليهود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حيث عاد عيهم وبال الانتقام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دبروه لخالقهم المعبود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858963AA-486F-8987-BD5D-1761686A72BA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563659E8-961F-47ED-8F08-7A4025177128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45887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35498"/>
              </p:ext>
            </p:extLst>
          </p:nvPr>
        </p:nvGraphicFramePr>
        <p:xfrm>
          <a:off x="0" y="4343401"/>
          <a:ext cx="9144000" cy="2841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غلب ابنك حيل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ونصر شعب ني إخريستيانوس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فرح أهل الإيمان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بالعودة ثاني إلى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36984"/>
      </p:ext>
    </p:extLst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384657-ED0A-F97E-6039-EB73DC57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993A6152-4B56-7367-A58B-20BED501BDDF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6416A51F-570C-065D-064A-3EB69F428FF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9624CE08-9EF4-4125-25A7-222B6EFF5F1F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قربوا للرب يا أبناء الرب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قدموا للرب أبناء الأغنام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61591"/>
      </p:ext>
    </p:extLst>
  </p:cSld>
  <p:clrMapOvr>
    <a:masterClrMapping/>
  </p:clrMapOvr>
  <p:transition/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EC6968-5F65-8C5F-68B8-14AEB0D16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3C827B13-C03E-E4A3-5048-16E94265B2C4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BCE8BCF-048F-4424-7C8E-70DD67FE9AD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3" name="Group 2">
            <a:extLst>
              <a:ext uri="{FF2B5EF4-FFF2-40B4-BE49-F238E27FC236}">
                <a16:creationId xmlns:a16="http://schemas.microsoft.com/office/drawing/2014/main" id="{A9044655-F45D-3718-214E-969368B6179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وخلص من كان في الظلام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خلص أبانا آدم ونسله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268395"/>
      </p:ext>
    </p:extLst>
  </p:cSld>
  <p:clrMapOvr>
    <a:masterClrMapping/>
  </p:clrMapOvr>
  <p:transition/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F82D6E-C472-49BE-D598-72ED52B8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D33630CC-24A2-6BE8-6AB5-42713B522073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B7E17B7-4836-CE3F-5F38-7AA3DF7CEA87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BCE688E3-6BE0-8ADD-37F4-E974702A514A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وهو جليل القدر عالي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وأعطي الكلمة للمؤمنين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664163"/>
      </p:ext>
    </p:extLst>
  </p:cSld>
  <p:clrMapOvr>
    <a:masterClrMapping/>
  </p:clrMapOvr>
  <p:transition/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1483D9-7C64-BD85-77F7-1A2B8FF8B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1126C980-891F-7B2A-458E-0B0FF35115C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CA1C51A2-7CBB-B7D3-93AE-B8F2D684F5D1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98F4C2-06A8-E8FF-D673-A01E79B526F7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أنشات الخليقة بحسن نظام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724460"/>
      </p:ext>
    </p:extLst>
  </p:cSld>
  <p:clrMapOvr>
    <a:masterClrMapping/>
  </p:clrMapOvr>
  <p:transition/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AC26AE-E172-8940-CA4F-2CC29546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6AFD4B68-A39B-ECA0-7021-5C87FDD01558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2E818AB-3216-9D94-8356-0762BE57957A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49157DC5-2D83-5CCA-6981-3EC9901B5DDE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 مجده على سحاب وغمام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ليدين الأحياء والأموات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9707"/>
      </p:ext>
    </p:extLst>
  </p:cSld>
  <p:clrMapOvr>
    <a:masterClrMapping/>
  </p:clrMapOvr>
  <p:transition/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71844-AA34-FA45-EEA4-CCABA3D1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">
            <a:hlinkClick r:id="rId3" action="ppaction://hlinksldjump"/>
            <a:extLst>
              <a:ext uri="{FF2B5EF4-FFF2-40B4-BE49-F238E27FC236}">
                <a16:creationId xmlns:a16="http://schemas.microsoft.com/office/drawing/2014/main" id="{ABDE03BE-416E-1576-C6DB-2A526C26AD89}"/>
              </a:ext>
            </a:extLst>
          </p:cNvPr>
          <p:cNvSpPr/>
          <p:nvPr/>
        </p:nvSpPr>
        <p:spPr>
          <a:xfrm flipH="1">
            <a:off x="76200" y="5403600"/>
            <a:ext cx="2590825" cy="5400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8ADF3D1C-BD04-DBC7-00D7-4B7F7116B43E}"/>
              </a:ext>
            </a:extLst>
          </p:cNvPr>
          <p:cNvSpPr/>
          <p:nvPr/>
        </p:nvSpPr>
        <p:spPr>
          <a:xfrm flipH="1">
            <a:off x="7924878" y="5403600"/>
            <a:ext cx="1143007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35A52286-D3B3-EC23-0804-07A9CDBD2423}"/>
              </a:ext>
            </a:extLst>
          </p:cNvPr>
          <p:cNvGraphicFramePr>
            <a:graphicFrameLocks noGrp="1"/>
          </p:cNvGraphicFramePr>
          <p:nvPr/>
        </p:nvGraphicFramePr>
        <p:xfrm>
          <a:off x="-5474" y="1885950"/>
          <a:ext cx="9149562" cy="2926080"/>
        </p:xfrm>
        <a:graphic>
          <a:graphicData uri="http://schemas.openxmlformats.org/drawingml/2006/table">
            <a:tbl>
              <a:tblPr rtl="1"/>
              <a:tblGrid>
                <a:gridCol w="32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الإله وفيه قد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ورد الخاطئ عن الضلالة ومنعه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240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85849"/>
      </p:ext>
    </p:extLst>
  </p:cSld>
  <p:clrMapOvr>
    <a:masterClrMapping/>
  </p:clrMapOvr>
  <p:transition/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F6FA4894-0AAD-C6A1-9116-20E42D7EA3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946DBB33-97C1-0025-56B0-07653FD01A88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بعد صعوده أرسل رسله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52A7E8-F2F8-ACDD-6EDB-D1EFBA91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6E035499-6C25-8EBE-4BD3-4E146057701D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0B389523-7249-369E-C751-B4A8FE62899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D64F95B1-58FA-7555-C25D-1ECBE442FB6B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أتاهم في العلية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وخصهم بالمجد مع الاكرام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وحلت عليهم الألسنة النارية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239905"/>
      </p:ext>
    </p:extLst>
  </p:cSld>
  <p:clrMapOvr>
    <a:masterClrMapping/>
  </p:clrMapOvr>
  <p:transition/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E29C1D-FFD3-5054-C95D-A1ACE177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3E705CB9-86E2-1A75-2053-2EB72D6955C0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212C653B-685A-60F2-8B37-C88B69B51CD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F7AB95D9-389C-F469-9CDB-4E4F308C7382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الذي منح تلاميذه ما يرام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يوم عيد البنديقسطي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المسيح صلب وقبر ثم 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39825"/>
      </p:ext>
    </p:extLst>
  </p:cSld>
  <p:clrMapOvr>
    <a:masterClrMapping/>
  </p:clrMapOvr>
  <p:transition/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85197-05FF-82C5-C89A-4D9F4EB4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hlinkClick r:id="rId2" action="ppaction://hlinksldjump"/>
            <a:extLst>
              <a:ext uri="{FF2B5EF4-FFF2-40B4-BE49-F238E27FC236}">
                <a16:creationId xmlns:a16="http://schemas.microsoft.com/office/drawing/2014/main" id="{CD0CC2E1-BA20-3071-FDE4-ED7066A255B7}"/>
              </a:ext>
            </a:extLst>
          </p:cNvPr>
          <p:cNvSpPr/>
          <p:nvPr/>
        </p:nvSpPr>
        <p:spPr>
          <a:xfrm flipH="1">
            <a:off x="76200" y="5486401"/>
            <a:ext cx="2590825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 </a:t>
            </a:r>
            <a:r>
              <a:rPr lang="ar-EG" b="1">
                <a:solidFill>
                  <a:prstClr val="white"/>
                </a:solidFill>
                <a:latin typeface="Calibri"/>
                <a:cs typeface="Times New Roman" pitchFamily="18" charset="0"/>
              </a:rPr>
              <a:t>(أمين الليلويا)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44D043C5-C6B6-9265-AEBA-9FFDEE33CF63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graphicFrame>
        <p:nvGraphicFramePr>
          <p:cNvPr id="8" name="Group 2">
            <a:extLst>
              <a:ext uri="{FF2B5EF4-FFF2-40B4-BE49-F238E27FC236}">
                <a16:creationId xmlns:a16="http://schemas.microsoft.com/office/drawing/2014/main" id="{A84E78B3-E83F-2B0F-5E4E-054A5B48D651}"/>
              </a:ext>
            </a:extLst>
          </p:cNvPr>
          <p:cNvGraphicFramePr>
            <a:graphicFrameLocks noGrp="1"/>
          </p:cNvGraphicFramePr>
          <p:nvPr/>
        </p:nvGraphicFramePr>
        <p:xfrm>
          <a:off x="0" y="188595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وجميع من في هذا المقام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انلنا الخلود في دار السلام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23664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8089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فازوا بسعادة ونعيم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بسفك الدم وقطع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ابنة يواقيم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لبسوا الأكاليل ني مارتيروس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87144"/>
      </p:ext>
    </p:extLst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14287"/>
      </p:ext>
    </p:extLst>
  </p:cSld>
  <p:clrMapOvr>
    <a:masterClrMapping/>
  </p:clrMapOvr>
  <p:transition advClick="0" advTm="0"/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C38D2951-FF51-445E-892A-7B50279FE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أبدأ باسم الله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سيدنا إيسوس بي أخرستوس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7628C61-9B10-41FF-A0C9-AAC5F97E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44F1F5-7C97-400C-AC57-EBDAF85F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3648" y="0"/>
            <a:ext cx="1613647" cy="1411941"/>
          </a:xfrm>
        </p:spPr>
        <p:txBody>
          <a:bodyPr>
            <a:normAutofit fontScale="90000"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الأول - أبدأ باسم الله القدوس</a:t>
            </a:r>
            <a:endParaRPr lang="en-GB" sz="2800" dirty="0"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17B0E6B4-A779-4F46-935D-2C0758758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4313"/>
            <a:ext cx="412273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الخالق محيي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الذي مات بجسده المحسوس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abic Transparent" panose="020B060402020202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2AC3C826-4821-4139-AA4E-A599E4F8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D884F263-D17E-4482-8048-D30429384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571500"/>
            <a:ext cx="412273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السحر الرب قام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كالمستيقظ من المنام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095E0A6C-2CA7-4D42-8AC2-79CB0560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22940D4-7631-4B15-874E-24BCC7716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428625"/>
            <a:ext cx="4248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وبقيامته عتق الأنام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وأحيا أموات النفوس </a:t>
            </a:r>
            <a:endParaRPr kumimoji="0" lang="en-US" altLang="en-US" sz="75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0D8CDB74-E5F5-4296-A903-0F8B69A9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859C6583-7A47-4B15-AC8C-FEC891147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857250"/>
            <a:ext cx="3886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أخفي لاهوته في الجسد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وأوفي لآدم ما قد وعد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7" name="Picture 4">
            <a:extLst>
              <a:ext uri="{FF2B5EF4-FFF2-40B4-BE49-F238E27FC236}">
                <a16:creationId xmlns:a16="http://schemas.microsoft.com/office/drawing/2014/main" id="{BB03477B-0851-4529-B86F-32E6CA93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4595813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FC631288-1DCE-472C-9248-D43FF4758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ومن أجله صلب ورقد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وقام ظافرا على بيذيافولوس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EA0647-D174-433E-93FC-9EC638F8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BDB29F-12C8-4026-9ED9-93142E530414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96" name="Picture 4" descr="C:\Users\Amgad\Desktop\22.jpg">
            <a:extLst>
              <a:ext uri="{FF2B5EF4-FFF2-40B4-BE49-F238E27FC236}">
                <a16:creationId xmlns:a16="http://schemas.microsoft.com/office/drawing/2014/main" id="{DF333CFF-5892-4554-9559-66DB1145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7F45F5D1-EA3D-4C64-833E-12C4D041A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646113"/>
            <a:ext cx="4127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نزل بنفسه إلى الجحيم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وأصعد أدم إلى النعيم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0F4891BD-C8DE-4CFC-9124-CCC23106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B0AF9BD4-19AF-4055-A20D-32D18D0D2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85750"/>
            <a:ext cx="39116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واللعنة التي كانت من قديم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رفعها عن كل الرؤوس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F79521C8-9DD0-43ED-A1ED-FCB8B509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4176712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1570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قبة مويسيس بي إبروفيتيس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زخرفها بخشب لا يسوس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ونصب فيها قدس الأقداس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إسكيني إن كاثاروس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66603"/>
      </p:ext>
    </p:extLst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F8DF5129-C7D9-4719-8A25-53CEAF33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357188"/>
            <a:ext cx="4624388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كسر المتاريس الحديد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وأخرج مختاريه بالتمجيد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2ACE7ED4-BA82-4E44-AA90-350A11F6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535363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174D0560-1A11-4482-BD57-44E3DCBE4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357188"/>
            <a:ext cx="3979862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تعطف على البرية بالتجديد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فخلصها من تلك الحبوس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9CBCA546-889F-4732-93DD-4272404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19D2FE2D-F8C8-4879-BDF3-DA91418D0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430213"/>
            <a:ext cx="405288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بإرادته قبل الصلب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واحتمل الشدائد والكرب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D94F5FB1-41E1-4BB5-A636-091BD7C5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7B493612-5BB9-448A-BDFB-02D2D810A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571500"/>
            <a:ext cx="41402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أحبنا غاية الحب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وفتح لنا باب الفردوس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4FBF88-82FF-484E-A9B7-F71234C1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417671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8A1BD7-5FB0-44FA-A75B-797FAF11B8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451FC032-F57A-47E7-BF15-08E88672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CF9C12-718F-4738-B2F5-E118AE858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642938"/>
            <a:ext cx="46799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حقق الوعد والامال </a:t>
            </a:r>
            <a:endParaRPr kumimoji="0" lang="en-US" altLang="en-US" sz="8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وبدد الشر والضلال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C07E959-2528-46D5-8A99-B4872A956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8433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C2336361-6B27-47D3-8AEF-335C939B4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23863"/>
            <a:ext cx="4122737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وسلطان الموت أزل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وشرح الصدور والنفوس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8EA7D347-A4E8-4810-B118-24A18515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41052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71188EDA-3EF0-4119-BE23-9269000A5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642938"/>
            <a:ext cx="40005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بقيامته من بين الأموات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عتق جميع النبوات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FF00CC10-F42B-4DF1-8255-A8EE1DD3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6068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81D0C66-9D3A-4C88-97E7-36A6F498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23863"/>
            <a:ext cx="37623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ووعد رسله بالخيرات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في حلول روحه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202EB9E1-3F7F-42FE-9BDC-B542D94D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965BDC-BA18-4B28-8F3E-830DC6E31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571500"/>
            <a:ext cx="3929063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اقبل عليهم وحياهم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سلاما كريما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أعطاهم </a:t>
            </a:r>
            <a:endParaRPr kumimoji="0" lang="en-US" altLang="en-US" sz="7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DE5BC79C-DCB5-4A7E-B6B2-19D95E1A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8682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وكانت تابوت ومنارة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مرصعة بذهب وفصوص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كله رمز وإشارة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على تي إتشرومبي إثنيسوس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196529"/>
      </p:ext>
    </p:extLst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1F08351F-B98A-4DD9-852B-DB4316589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627063"/>
            <a:ext cx="44831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وتوما الغائب حين وافاهم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انكر قيامه 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 أخرستوس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235FBD55-AAFF-48CD-8C78-A4EC0C30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147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6589FE-9AEF-45BD-945E-BAA6A7AB274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532" name="Picture 4" descr="C:\Users\Amgad\Desktop\22.jpg">
            <a:extLst>
              <a:ext uri="{FF2B5EF4-FFF2-40B4-BE49-F238E27FC236}">
                <a16:creationId xmlns:a16="http://schemas.microsoft.com/office/drawing/2014/main" id="{90814A41-B815-4433-BF8B-32A7DAA4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7B5488C-F9F0-43D9-972C-184A3EBA0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57188"/>
            <a:ext cx="383857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ثانيا أتي إليهم  الرب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وخاطبهم بحديث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ه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العذب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913BD912-05A9-46B8-B448-16C6E0F5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4537075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A13E4A66-99C0-4591-970B-52AA8968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85750"/>
            <a:ext cx="393858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قال لتوما ضع في الجنب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أصبعك وآمن باني القدوس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7105DE09-D928-4772-8B34-47E0F930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4319588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A266DAB7-E3A0-4BC8-9AF7-89DD7DAC6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714375"/>
            <a:ext cx="45497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تعال وانظر في جسمي الآثار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طعنة الحربة وثقب المسمار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9978CBF-4D98-47BF-9FDD-62BE526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77666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>
            <a:extLst>
              <a:ext uri="{FF2B5EF4-FFF2-40B4-BE49-F238E27FC236}">
                <a16:creationId xmlns:a16="http://schemas.microsoft.com/office/drawing/2014/main" id="{9E0AB450-9D50-4CCF-A2EC-BA20854E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7188"/>
            <a:ext cx="4537075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2">
            <a:extLst>
              <a:ext uri="{FF2B5EF4-FFF2-40B4-BE49-F238E27FC236}">
                <a16:creationId xmlns:a16="http://schemas.microsoft.com/office/drawing/2014/main" id="{3EA1C35B-0988-476E-9F33-E04AB8248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431800"/>
            <a:ext cx="3838575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سجد توما قائلًا بوقار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اغفر لي يا مخلص النفوس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DB901EFE-F703-4941-A4CE-9FEF53698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31800"/>
            <a:ext cx="398145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واكل معهم في ذاك النهار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سمكا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مشويا</a:t>
            </a:r>
            <a:r>
              <a:rPr kumimoji="0" lang="ar-EG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ً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بالنار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8186CD85-28D9-4E7D-AAE9-5562FF1D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A9A09E9E-FC66-431B-916E-4369C1FC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85750"/>
            <a:ext cx="4338637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واعلمهم  كل الأسرار 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ثم صعد بين تهليل الطقوس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D09866B8-CAC4-4DD6-AEF4-188A611C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41052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8889C-839A-44F5-ACA5-03856702A4C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700" name="Picture 4" descr="C:\Users\Amgad\Desktop\22.jpg">
            <a:extLst>
              <a:ext uri="{FF2B5EF4-FFF2-40B4-BE49-F238E27FC236}">
                <a16:creationId xmlns:a16="http://schemas.microsoft.com/office/drawing/2014/main" id="{DDBFBF86-0BBF-4816-95C0-D80DDD25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A9EFEF55-3159-4C87-9903-B150A8F5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785813"/>
            <a:ext cx="4694238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يا من صلبت 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وأنت المالك   </a:t>
            </a:r>
            <a:r>
              <a:rPr kumimoji="0" lang="en-US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kumimoji="0" lang="ar-EG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جميع الأكوان والممالك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FF01849-4083-44B1-90C9-295C488C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909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5027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كرمة مغروسة بأغصان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والزيتون بها مغروس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يا أم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إتشوسي أليثوس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9916"/>
      </p:ext>
    </p:extLst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8EAADFE9-8940-46D7-B971-59844EBE7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785813"/>
            <a:ext cx="40513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احفظنا من المهالك 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بشفاعة مريم تي بارثينوس</a:t>
            </a:r>
            <a:endParaRPr kumimoji="0" lang="en-US" altLang="en-US" sz="7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97D8C0D2-ED02-4D0C-A765-BBFE78BC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85750"/>
            <a:ext cx="4213225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56D3B4-FE80-4409-9E05-44ACE0BC4826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772" name="Picture 4" descr="C:\Users\Amgad\Desktop\22.jpg">
            <a:extLst>
              <a:ext uri="{FF2B5EF4-FFF2-40B4-BE49-F238E27FC236}">
                <a16:creationId xmlns:a16="http://schemas.microsoft.com/office/drawing/2014/main" id="{453C7E74-7FEC-46B5-82B5-C8D96098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29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>
            <a:extLst>
              <a:ext uri="{FF2B5EF4-FFF2-40B4-BE49-F238E27FC236}">
                <a16:creationId xmlns:a16="http://schemas.microsoft.com/office/drawing/2014/main" id="{55A461BC-DA4F-481B-A19F-5A1E226E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F9812-3B07-46CB-AC48-EE396255C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9349"/>
              </p:ext>
            </p:extLst>
          </p:nvPr>
        </p:nvGraphicFramePr>
        <p:xfrm>
          <a:off x="-94128" y="1917700"/>
          <a:ext cx="9238128" cy="49403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23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0300">
                <a:tc>
                  <a:txBody>
                    <a:bodyPr/>
                    <a:lstStyle/>
                    <a:p>
                      <a:pPr lvl="0" algn="ctr" rtl="1"/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انا افتح فمي بمجد الله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وأنطق جليا بعذب الكلام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الرب جلس فيعلو سماه 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بعد أن كنا قد لدغنا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بسم الخطايا والآثام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اتي ابن الله وابرأنا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تسبحة كل الطقوس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مرتلين بلذيذ الأنغام </a:t>
                      </a:r>
                      <a:br>
                        <a:rPr lang="ar-SA" sz="44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ar-SA" sz="4400" b="1" dirty="0">
                          <a:solidFill>
                            <a:srgbClr val="FF0000"/>
                          </a:solidFill>
                        </a:rPr>
                        <a:t>قائلين قدوس قدوس قدوس</a:t>
                      </a:r>
                      <a:r>
                        <a:rPr lang="ar-EG" sz="4400" b="1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27A1F6-119F-4BA0-84A0-8CFCB872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7776" y="0"/>
            <a:ext cx="1707776" cy="1815353"/>
          </a:xfrm>
        </p:spPr>
        <p:txBody>
          <a:bodyPr>
            <a:noAutofit/>
          </a:bodyPr>
          <a:lstStyle/>
          <a:p>
            <a:pPr algn="ctr"/>
            <a:r>
              <a:rPr lang="ar-EG" sz="2400" b="1" dirty="0">
                <a:solidFill>
                  <a:srgbClr val="FFC000"/>
                </a:solidFill>
              </a:rPr>
              <a:t>(الخماسين) الاسبوع الثاني - أنا أفتح فمي بمجد الله</a:t>
            </a:r>
            <a:endParaRPr lang="en-GB" sz="2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B5428C-BEF6-4318-8FDA-E214E611583C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الله فى جميع قديسيه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6" name="Picture 4" descr="C:\Users\Amgad\Desktop\22.jpg">
            <a:extLst>
              <a:ext uri="{FF2B5EF4-FFF2-40B4-BE49-F238E27FC236}">
                <a16:creationId xmlns:a16="http://schemas.microsoft.com/office/drawing/2014/main" id="{80E3BFD3-82EC-45A6-9441-BB313688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>
            <a:extLst>
              <a:ext uri="{FF2B5EF4-FFF2-40B4-BE49-F238E27FC236}">
                <a16:creationId xmlns:a16="http://schemas.microsoft.com/office/drawing/2014/main" id="{C84AC190-FD7F-4499-81A3-7025238C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1BA00B-5BBD-4226-8852-C72E3858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39801"/>
              </p:ext>
            </p:extLst>
          </p:nvPr>
        </p:nvGraphicFramePr>
        <p:xfrm>
          <a:off x="-228600" y="2143125"/>
          <a:ext cx="9372600" cy="4114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937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0906">
                <a:tc>
                  <a:txBody>
                    <a:bodyPr/>
                    <a:lstStyle/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جاء إنسانًا كامل البشرية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وقبل باختياره الآلام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لأجل خلاص كل العالم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وقبر ثم قام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حمل خطايا كل العالم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ودفن في القبر ثلاثة أيام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اضطجع واستيقظ كمن نام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 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خرج من القبر ممجدًا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وماحيا كل الآثام </a:t>
                      </a:r>
                      <a:endParaRPr lang="ar-EG" sz="4400" b="1" kern="1200" dirty="0">
                        <a:solidFill>
                          <a:srgbClr val="FF0000"/>
                        </a:solidFill>
                      </a:endParaRPr>
                    </a:p>
                    <a:p>
                      <a:pPr algn="ctr" rtl="1"/>
                      <a:r>
                        <a:rPr lang="ar-SA" sz="4400" b="1" kern="1200" dirty="0">
                          <a:solidFill>
                            <a:srgbClr val="FF0000"/>
                          </a:solidFill>
                        </a:rPr>
                        <a:t>ولأعوان الشر مبددًا</a:t>
                      </a:r>
                      <a:r>
                        <a:rPr lang="ar-EG" sz="4400" b="1" kern="1200" dirty="0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</a:rPr>
                        <a:t>المسيح صلب 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</a:rPr>
                        <a:t>.....</a:t>
                      </a:r>
                      <a:endParaRPr lang="ar-EG" sz="4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18222B-230E-4523-ADAE-82F3BC900BD7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فى جلد قوتـــه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4" name="Picture 4" descr="C:\Users\Amgad\Desktop\22.jpg">
            <a:extLst>
              <a:ext uri="{FF2B5EF4-FFF2-40B4-BE49-F238E27FC236}">
                <a16:creationId xmlns:a16="http://schemas.microsoft.com/office/drawing/2014/main" id="{E95266D5-C82C-4374-BBFA-FEBBB5BB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>
            <a:extLst>
              <a:ext uri="{FF2B5EF4-FFF2-40B4-BE49-F238E27FC236}">
                <a16:creationId xmlns:a16="http://schemas.microsoft.com/office/drawing/2014/main" id="{D3CCEADF-F5F7-4B3C-8E0D-ABD232B0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C976B-0094-4460-80F6-0796DCA3A296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881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دائم أزلي قبل الدهور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حي محيي غير منظور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رأت النسوة ملاكًا عند القبر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أن المسيح قام عند الفجر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زدن فرحًا واستبشارًا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واخبرن التلاميذ جهارًا</a:t>
                      </a:r>
                      <a:endParaRPr lang="ar-EG" sz="88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باق سرمدي على الدوام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فطمأنهم ببشارة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بقيامة يسوع رب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BB7336-02C7-429D-B828-5748AF74143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عـــلى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مقدرتــــه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2" name="Picture 4" descr="C:\Users\Amgad\Desktop\22.jpg">
            <a:extLst>
              <a:ext uri="{FF2B5EF4-FFF2-40B4-BE49-F238E27FC236}">
                <a16:creationId xmlns:a16="http://schemas.microsoft.com/office/drawing/2014/main" id="{2EFEAE5D-6058-4A5D-8A68-EB8089C6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>
            <a:extLst>
              <a:ext uri="{FF2B5EF4-FFF2-40B4-BE49-F238E27FC236}">
                <a16:creationId xmlns:a16="http://schemas.microsoft.com/office/drawing/2014/main" id="{DDEE64B7-A9AB-44D2-837D-1F25EAF2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0"/>
            <a:ext cx="2928937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3892B9-5C2F-4E94-807C-EB709DF9E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49705"/>
              </p:ext>
            </p:extLst>
          </p:nvPr>
        </p:nvGraphicFramePr>
        <p:xfrm>
          <a:off x="0" y="2040591"/>
          <a:ext cx="9144000" cy="4480548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9925">
                <a:tc>
                  <a:txBody>
                    <a:bodyPr/>
                    <a:lstStyle/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سيد جميع المخلوقات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وضابط الدنيا بالتمام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قام حقا من الأموات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1"/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شهد ودون داود البار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قال: يقوم الله بالأكرام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ويبدد مشورة الأشرار 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صار العالم في حبور 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بانتهاء حقبة الظلام </a:t>
                      </a:r>
                      <a:b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وانبلاج عصر النور</a:t>
                      </a:r>
                      <a:r>
                        <a:rPr lang="ar-EG" sz="4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.....</a:t>
                      </a:r>
                      <a:endParaRPr lang="ar-EG" sz="4800" dirty="0">
                        <a:solidFill>
                          <a:srgbClr val="FF0000"/>
                        </a:solidFill>
                      </a:endParaRPr>
                    </a:p>
                  </a:txBody>
                  <a:tcPr marL="91439" marR="91439" marT="45714" marB="4571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30549-9DC5-4538-9068-0AD4E384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>
              <a:lnSpc>
                <a:spcPct val="100000"/>
              </a:lnSpc>
            </a:pPr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A3E042-A5EB-4EC6-B813-99F8BDD58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81792"/>
              </p:ext>
            </p:extLst>
          </p:nvPr>
        </p:nvGraphicFramePr>
        <p:xfrm>
          <a:off x="0" y="564775"/>
          <a:ext cx="9144002" cy="6293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7118">
                  <a:extLst>
                    <a:ext uri="{9D8B030D-6E8A-4147-A177-3AD203B41FA5}">
                      <a16:colId xmlns:a16="http://schemas.microsoft.com/office/drawing/2014/main" val="2027472028"/>
                    </a:ext>
                  </a:extLst>
                </a:gridCol>
                <a:gridCol w="3966884">
                  <a:extLst>
                    <a:ext uri="{9D8B030D-6E8A-4147-A177-3AD203B41FA5}">
                      <a16:colId xmlns:a16="http://schemas.microsoft.com/office/drawing/2014/main" val="2207650552"/>
                    </a:ext>
                  </a:extLst>
                </a:gridCol>
              </a:tblGrid>
              <a:tr h="581685"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بابه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>
                          <a:cs typeface="+mj-cs"/>
                        </a:rPr>
                        <a:t>توت</a:t>
                      </a:r>
                      <a:endParaRPr lang="en-GB" sz="3200" b="1" dirty="0"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600"/>
                  </a:ext>
                </a:extLst>
              </a:tr>
              <a:tr h="57115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015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13C957-E97F-4159-AD01-8D1D047BD508}"/>
              </a:ext>
            </a:extLst>
          </p:cNvPr>
          <p:cNvSpPr txBox="1"/>
          <p:nvPr/>
        </p:nvSpPr>
        <p:spPr>
          <a:xfrm>
            <a:off x="7214906" y="1332005"/>
            <a:ext cx="184224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 rtl="1"/>
            <a:r>
              <a:rPr lang="ar-EG" sz="2400" b="1" dirty="0">
                <a:cs typeface="+mj-cs"/>
              </a:rPr>
              <a:t>يوحنا المعمدان</a:t>
            </a:r>
            <a:endParaRPr lang="en-GB" sz="2400" b="1" dirty="0"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92F2E-DE9A-41BE-B5FA-B1F38D2B1D20}"/>
              </a:ext>
            </a:extLst>
          </p:cNvPr>
          <p:cNvSpPr/>
          <p:nvPr/>
        </p:nvSpPr>
        <p:spPr>
          <a:xfrm flipH="1">
            <a:off x="7214905" y="1904895"/>
            <a:ext cx="184224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داسيه الجندي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C5996-C55E-4645-82C8-864C11AA5E5A}"/>
              </a:ext>
            </a:extLst>
          </p:cNvPr>
          <p:cNvSpPr/>
          <p:nvPr/>
        </p:nvSpPr>
        <p:spPr>
          <a:xfrm flipH="1">
            <a:off x="7214902" y="2477785"/>
            <a:ext cx="1842249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ثيؤدورا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62219-0179-4C99-B9E1-1E0976CCE0C8}"/>
              </a:ext>
            </a:extLst>
          </p:cNvPr>
          <p:cNvSpPr/>
          <p:nvPr/>
        </p:nvSpPr>
        <p:spPr>
          <a:xfrm flipH="1">
            <a:off x="7214901" y="3050675"/>
            <a:ext cx="1842249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صوفيا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16675-3717-4321-8F18-E58E97ADE637}"/>
              </a:ext>
            </a:extLst>
          </p:cNvPr>
          <p:cNvSpPr/>
          <p:nvPr/>
        </p:nvSpPr>
        <p:spPr>
          <a:xfrm flipH="1">
            <a:off x="7214900" y="3620907"/>
            <a:ext cx="1842250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البابا ديسقوروس</a:t>
            </a:r>
            <a:endParaRPr lang="en-US" sz="23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5A5E5B-AA02-47D9-85A6-927B5AB896DE}"/>
              </a:ext>
            </a:extLst>
          </p:cNvPr>
          <p:cNvSpPr/>
          <p:nvPr/>
        </p:nvSpPr>
        <p:spPr>
          <a:xfrm flipH="1">
            <a:off x="7214900" y="4191140"/>
            <a:ext cx="1842250" cy="838914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AAE5A6E8-786B-48C7-9E2D-D309278D7BD7}"/>
              </a:ext>
            </a:extLst>
          </p:cNvPr>
          <p:cNvSpPr/>
          <p:nvPr/>
        </p:nvSpPr>
        <p:spPr>
          <a:xfrm flipH="1">
            <a:off x="7214900" y="5141279"/>
            <a:ext cx="1842250" cy="4608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الملاك ميخائيل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5A137FB9-E87E-4045-A966-17FC0E0E53F7}"/>
              </a:ext>
            </a:extLst>
          </p:cNvPr>
          <p:cNvSpPr/>
          <p:nvPr/>
        </p:nvSpPr>
        <p:spPr>
          <a:xfrm flipH="1">
            <a:off x="7214900" y="5713303"/>
            <a:ext cx="1842250" cy="4608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الشهيد استفانوس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07D23-F370-4D8E-9492-326D6EFA778C}"/>
              </a:ext>
            </a:extLst>
          </p:cNvPr>
          <p:cNvSpPr/>
          <p:nvPr/>
        </p:nvSpPr>
        <p:spPr>
          <a:xfrm flipH="1">
            <a:off x="7214900" y="6278653"/>
            <a:ext cx="1842250" cy="4129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ذهبي الفم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D2150-5D67-430D-ABF4-D28AA26F1EBD}"/>
              </a:ext>
            </a:extLst>
          </p:cNvPr>
          <p:cNvSpPr/>
          <p:nvPr/>
        </p:nvSpPr>
        <p:spPr>
          <a:xfrm flipH="1">
            <a:off x="5285801" y="1332005"/>
            <a:ext cx="184224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قسطور القس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70E98-E185-4C51-B0B6-1A6E5C5D6259}"/>
              </a:ext>
            </a:extLst>
          </p:cNvPr>
          <p:cNvSpPr/>
          <p:nvPr/>
        </p:nvSpPr>
        <p:spPr>
          <a:xfrm flipH="1">
            <a:off x="5285801" y="1900084"/>
            <a:ext cx="1842249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القديسة ثاؤغنسطا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E1D93C-7FDF-4CEB-8659-83E61679F5C2}"/>
              </a:ext>
            </a:extLst>
          </p:cNvPr>
          <p:cNvSpPr/>
          <p:nvPr/>
        </p:nvSpPr>
        <p:spPr>
          <a:xfrm flipH="1">
            <a:off x="5276126" y="2468162"/>
            <a:ext cx="1842250" cy="104152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الشهيد يوليوس الأقفهصي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1ECC07-A243-40CB-AC53-8C5F3544CC51}"/>
              </a:ext>
            </a:extLst>
          </p:cNvPr>
          <p:cNvSpPr/>
          <p:nvPr/>
        </p:nvSpPr>
        <p:spPr>
          <a:xfrm flipH="1">
            <a:off x="5266451" y="3620442"/>
            <a:ext cx="1851923" cy="140961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1- موريس والكتيبة الطيبية </a:t>
            </a:r>
            <a:r>
              <a:rPr lang="ar-EG" sz="2400" b="1" dirty="0">
                <a:solidFill>
                  <a:srgbClr val="FFC000"/>
                </a:solidFill>
                <a:cs typeface="+mj-cs"/>
              </a:rPr>
              <a:t>(من مدينة طيبة)</a:t>
            </a:r>
            <a:endParaRPr lang="en-US" sz="24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D0D51-FBEA-42D5-B82B-D4C7AF0C8B34}"/>
              </a:ext>
            </a:extLst>
          </p:cNvPr>
          <p:cNvSpPr/>
          <p:nvPr/>
        </p:nvSpPr>
        <p:spPr>
          <a:xfrm flipH="1">
            <a:off x="5285800" y="5141279"/>
            <a:ext cx="1851923" cy="1550329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2- موريس والكتيبة الطيبية </a:t>
            </a:r>
            <a:r>
              <a:rPr lang="ar-EG" sz="2400" b="1" dirty="0">
                <a:solidFill>
                  <a:srgbClr val="FFC000"/>
                </a:solidFill>
                <a:cs typeface="+mj-cs"/>
              </a:rPr>
              <a:t>(أمدح طوباوي قديس)</a:t>
            </a:r>
            <a:endParaRPr lang="en-US" sz="24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4ACCE-219F-4157-B8DF-5131A1A2E215}"/>
              </a:ext>
            </a:extLst>
          </p:cNvPr>
          <p:cNvSpPr/>
          <p:nvPr/>
        </p:nvSpPr>
        <p:spPr>
          <a:xfrm flipH="1">
            <a:off x="3174390" y="1339725"/>
            <a:ext cx="1908000" cy="46800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الشهيدة أنسطاسيا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FEE2D-9EBB-456A-86C2-9DE18A10CAFA}"/>
              </a:ext>
            </a:extLst>
          </p:cNvPr>
          <p:cNvSpPr/>
          <p:nvPr/>
        </p:nvSpPr>
        <p:spPr>
          <a:xfrm flipH="1">
            <a:off x="3174390" y="1905817"/>
            <a:ext cx="1908000" cy="1033633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البابا ساويرس الأنطاكي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6CE27AB-9D65-407E-87C2-D7331D812B17}"/>
              </a:ext>
            </a:extLst>
          </p:cNvPr>
          <p:cNvSpPr/>
          <p:nvPr/>
        </p:nvSpPr>
        <p:spPr>
          <a:xfrm flipH="1">
            <a:off x="3173606" y="3050675"/>
            <a:ext cx="1907999" cy="459007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يوحنا الجندي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17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16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لوح مرمر قالوا عنكِ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وتحير فيكِ الفيلسوف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الخالق في حضنك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77396"/>
      </p:ext>
    </p:extLst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C77C8B-18D3-4EAF-8AA6-7082E3BD5690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ككثـــرة عظمتـــه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20" name="Picture 4" descr="C:\Users\Amgad\Desktop\22.jpg">
            <a:extLst>
              <a:ext uri="{FF2B5EF4-FFF2-40B4-BE49-F238E27FC236}">
                <a16:creationId xmlns:a16="http://schemas.microsoft.com/office/drawing/2014/main" id="{D77DDE6A-1A98-4EDE-9E2F-D495DDB2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>
            <a:extLst>
              <a:ext uri="{FF2B5EF4-FFF2-40B4-BE49-F238E27FC236}">
                <a16:creationId xmlns:a16="http://schemas.microsoft.com/office/drawing/2014/main" id="{EA7F3844-866E-4B54-BC16-81C5E3A6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00BA72-47AB-48B2-8F67-DDA8C63FDF7C}"/>
              </a:ext>
            </a:extLst>
          </p:cNvPr>
          <p:cNvGraphicFramePr>
            <a:graphicFrameLocks noGrp="1"/>
          </p:cNvGraphicFramePr>
          <p:nvPr/>
        </p:nvGraphicFramePr>
        <p:xfrm>
          <a:off x="0" y="2143125"/>
          <a:ext cx="9144000" cy="40233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2725">
                <a:tc>
                  <a:txBody>
                    <a:bodyPr/>
                    <a:lstStyle/>
                    <a:p>
                      <a:pPr algn="ctr" rtl="1"/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ضل جميع شعب اليهود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واستوجب النقمة والانتقام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باسترساله في الجحود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طهر المسيح كل سقيم 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وأوهب الشفاء والأنعام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بجسده الطاهر ودمه الكريم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ظهر الحق المبين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بعجائب وآيات عظام</a:t>
                      </a:r>
                      <a:b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وزهق الباطل اللعين</a:t>
                      </a:r>
                      <a:r>
                        <a:rPr lang="ar-EG" sz="4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ar-SA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ar-EG" sz="44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....</a:t>
                      </a:r>
                      <a:endParaRPr lang="ar-EG" sz="4200" dirty="0">
                        <a:solidFill>
                          <a:srgbClr val="FF0000"/>
                        </a:solidFill>
                      </a:endParaRPr>
                    </a:p>
                  </a:txBody>
                  <a:tcPr marT="45713" marB="457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24DFF2-AC30-4B40-B546-0E63D5C2ADA2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بصــــوت البـــوق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68" name="Picture 4" descr="C:\Users\Amgad\Desktop\22.jpg">
            <a:extLst>
              <a:ext uri="{FF2B5EF4-FFF2-40B4-BE49-F238E27FC236}">
                <a16:creationId xmlns:a16="http://schemas.microsoft.com/office/drawing/2014/main" id="{2E9876E4-8FB2-4663-99AF-4F1F9FF9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>
            <a:extLst>
              <a:ext uri="{FF2B5EF4-FFF2-40B4-BE49-F238E27FC236}">
                <a16:creationId xmlns:a16="http://schemas.microsoft.com/office/drawing/2014/main" id="{366EC25C-5945-4A6E-A25F-38091731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00356-F0A5-426C-B7C5-2AC261B89275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0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5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عجيبة حكمة الخالق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وقيامته اثبتت الحقائق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غزيرة هي رحمة الإله</a:t>
                      </a:r>
                      <a:r>
                        <a:rPr lang="ar-EG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أرضى الرحمة والعدل وفاة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فداء العالم بالرحمة تم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والبر مع السلامة تلاثم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حارت فيها كل الأفهام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..….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وعدله سام في كل الأحكام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والعدل تلاقي معها بسلام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7A953-18F7-4BA5-8123-666F2968D16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316" name="Picture 4" descr="C:\Users\Amgad\Desktop\22.jpg">
            <a:extLst>
              <a:ext uri="{FF2B5EF4-FFF2-40B4-BE49-F238E27FC236}">
                <a16:creationId xmlns:a16="http://schemas.microsoft.com/office/drawing/2014/main" id="{90478559-3DF4-4042-8425-1926446E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>
            <a:extLst>
              <a:ext uri="{FF2B5EF4-FFF2-40B4-BE49-F238E27FC236}">
                <a16:creationId xmlns:a16="http://schemas.microsoft.com/office/drawing/2014/main" id="{29656F8C-B133-4FBF-B0AF-1CB66B18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FA4D7-7A09-4205-A026-614BA187A3C7}"/>
              </a:ext>
            </a:extLst>
          </p:cNvPr>
          <p:cNvGraphicFramePr>
            <a:graphicFrameLocks noGrp="1"/>
          </p:cNvGraphicFramePr>
          <p:nvPr/>
        </p:nvGraphicFramePr>
        <p:xfrm>
          <a:off x="0" y="2571750"/>
          <a:ext cx="9144000" cy="35661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5525"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قربوا للرب يا قبائل الشعوب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له الشكر من القلوب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كنا في رق العبودية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فأتانا الكلمة بالحرية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لك العظمة والجبروت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وأبطلت سلطان الموت</a:t>
                      </a:r>
                      <a:endParaRPr lang="ar-EG" sz="3800" dirty="0">
                        <a:solidFill>
                          <a:srgbClr val="FF0000"/>
                        </a:solidFill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قدموا للرب المجد والأكرام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تائهين ضالين كأغنام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حولت عنا السهام </a:t>
                      </a:r>
                      <a:br>
                        <a:rPr lang="ar-SA" sz="3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3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3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2" marB="4571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F79E0-6FB3-400A-AF46-4235AA7AA008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بمزمـــار وقيثــــــار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364" name="Picture 4" descr="C:\Users\Amgad\Desktop\22.jpg">
            <a:extLst>
              <a:ext uri="{FF2B5EF4-FFF2-40B4-BE49-F238E27FC236}">
                <a16:creationId xmlns:a16="http://schemas.microsoft.com/office/drawing/2014/main" id="{BBE87C20-5BD7-4BE3-82E1-CB1E5C8C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78E77051-8D5A-4DED-9C80-DC3783C5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0"/>
            <a:ext cx="357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219C91-7BFD-4F35-B6FE-47A9A30E5BAE}"/>
              </a:ext>
            </a:extLst>
          </p:cNvPr>
          <p:cNvGraphicFramePr>
            <a:graphicFrameLocks noGrp="1"/>
          </p:cNvGraphicFramePr>
          <p:nvPr/>
        </p:nvGraphicFramePr>
        <p:xfrm>
          <a:off x="0" y="2500313"/>
          <a:ext cx="9144000" cy="37496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5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75"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مجدوا الرب بالتعظيم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وارفعوا اسمه بالتكريم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نزل إلى أسفل الجحيم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وأدخلهم فردوس النعيم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هذا هو الإله الحق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بنوره علينا أشرق</a:t>
                      </a:r>
                      <a:endParaRPr lang="ar-EG" sz="23900" dirty="0">
                        <a:solidFill>
                          <a:srgbClr val="FF0000"/>
                        </a:solidFill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مجدا على مدي الأيام 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واصعد من كان في الظلام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المحيي رميم العظام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8" marB="4572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BE323C-9928-4B41-86E4-D64EB1FC68EA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بدفـــوف وصفوف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412" name="Picture 4" descr="C:\Users\Amgad\Desktop\22.jpg">
            <a:extLst>
              <a:ext uri="{FF2B5EF4-FFF2-40B4-BE49-F238E27FC236}">
                <a16:creationId xmlns:a16="http://schemas.microsoft.com/office/drawing/2014/main" id="{0BFBFAAA-5C4C-43FE-ACD6-166ABD00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>
            <a:extLst>
              <a:ext uri="{FF2B5EF4-FFF2-40B4-BE49-F238E27FC236}">
                <a16:creationId xmlns:a16="http://schemas.microsoft.com/office/drawing/2014/main" id="{3CD01EC4-5C9A-427A-B47A-C55810B5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6068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5A042-EBC6-4CD4-846C-7CF98D00BA36}"/>
              </a:ext>
            </a:extLst>
          </p:cNvPr>
          <p:cNvGraphicFramePr>
            <a:graphicFrameLocks noGrp="1"/>
          </p:cNvGraphicFramePr>
          <p:nvPr/>
        </p:nvGraphicFramePr>
        <p:xfrm>
          <a:off x="0" y="2071688"/>
          <a:ext cx="9144000" cy="496887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9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875"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وزود التلاميذ بالأمر الأنفس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3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باسم الآب والابن والروح القدس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وعلموهم حفظ الناموس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وأكرزوا باسمى القدوس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لا تخافوا يا رسلي الأبطال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وإلى انقضاء جميع الأجيال</a:t>
                      </a:r>
                      <a:endParaRPr lang="en-US" sz="4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يا من طهر رسله الأبرار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نجنا من كيد الأشرار</a:t>
                      </a:r>
                      <a:endParaRPr lang="ar-EG" sz="4000" dirty="0">
                        <a:solidFill>
                          <a:srgbClr val="FF0000"/>
                        </a:solidFill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تلمذوا وعمدوا كل الآنام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وجميع ما أوصيتكم بتمام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انا معكم كل الأيام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وباركهم واعطاهم السلام </a:t>
                      </a:r>
                      <a:br>
                        <a:rPr lang="ar-SA" sz="4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r>
                        <a:rPr lang="ar-SA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المسيح </a:t>
                      </a:r>
                      <a:r>
                        <a:rPr lang="en-US" sz="40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40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6" marB="457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3334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ملك الملوك اشتهى حسنك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إبصالموس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قامت الملكة عن يمينك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بلباس برفيري ذهبي منقوش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91968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E83A80-BAE5-40AC-BC04-34B7FCF982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بأوتـــار وأرغـــــن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5200" b="1" kern="1200" dirty="0">
                        <a:solidFill>
                          <a:srgbClr val="FF00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460" name="Picture 4" descr="C:\Users\Amgad\Desktop\22.jpg">
            <a:extLst>
              <a:ext uri="{FF2B5EF4-FFF2-40B4-BE49-F238E27FC236}">
                <a16:creationId xmlns:a16="http://schemas.microsoft.com/office/drawing/2014/main" id="{367D6763-998F-4455-A356-A2D562B5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EEB5F2-70B2-4A68-8E43-E4197A8DB98B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00063"/>
          <a:ext cx="4643437" cy="563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643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سبحوه بصنوج حسنة الصوت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الليلويــــا الليلويــــا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يسوع المسيح ملك</a:t>
                      </a: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المجــــد</a:t>
                      </a:r>
                    </a:p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5200" b="1" kern="1200" baseline="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قـــــام من بين الأمــــــوات</a:t>
                      </a:r>
                      <a:r>
                        <a:rPr lang="ar-EG" sz="5200" b="1" kern="1200" dirty="0">
                          <a:solidFill>
                            <a:srgbClr val="FF0066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84" name="Picture 4" descr="C:\Users\Amgad\Desktop\22.jpg">
            <a:extLst>
              <a:ext uri="{FF2B5EF4-FFF2-40B4-BE49-F238E27FC236}">
                <a16:creationId xmlns:a16="http://schemas.microsoft.com/office/drawing/2014/main" id="{8D827CDF-4E46-45E9-93C8-CFA11918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71500"/>
            <a:ext cx="38576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A9518D7-1334-455A-A926-AD51DE8C8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</a:rPr>
              <a:t>المجــد يليق والاكـــــــرام بمـــــــن في اليوم الثالث قــــــد قــــام</a:t>
            </a:r>
            <a:r>
              <a:rPr lang="ar-SA" altLang="en-US" sz="7000" b="1">
                <a:latin typeface="Arial" panose="020B0604020202020204" pitchFamily="34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1028">
            <a:extLst>
              <a:ext uri="{FF2B5EF4-FFF2-40B4-BE49-F238E27FC236}">
                <a16:creationId xmlns:a16="http://schemas.microsoft.com/office/drawing/2014/main" id="{C1481483-DFFB-496B-A99E-F01C42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1C65D-F19E-4A80-81E0-0B2874B08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2418" y="0"/>
            <a:ext cx="1862418" cy="1680882"/>
          </a:xfrm>
        </p:spPr>
        <p:txBody>
          <a:bodyPr>
            <a:normAutofit/>
          </a:bodyPr>
          <a:lstStyle/>
          <a:p>
            <a:pPr algn="ctr"/>
            <a:r>
              <a:rPr lang="ar-EG" sz="2800" b="1" dirty="0">
                <a:solidFill>
                  <a:srgbClr val="FFC000"/>
                </a:solidFill>
              </a:rPr>
              <a:t>(الخماسين) الاسبوع الثالث - المجد يليق والأكرام</a:t>
            </a:r>
            <a:endParaRPr lang="en-GB" sz="28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315A395B-11AE-4389-AABD-15F271D8B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Arabic Transparent" panose="020B0604020202020204" pitchFamily="34" charset="0"/>
              </a:rPr>
              <a:t>وظهـــر لتلاميــذه الكـــرام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AD34D85B-259C-4163-A4E5-B4951590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9D7CB7CB-6129-45FE-89DF-4E362863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بتدبيره أخذ جسداً كاملاً مـن أحشاء العــــــذراء م</a:t>
            </a:r>
            <a:r>
              <a:rPr lang="ar-KW" altLang="en-US" sz="7500" b="1"/>
              <a:t>ـ</a:t>
            </a:r>
            <a:r>
              <a:rPr lang="ar-SA" altLang="en-US" sz="7500" b="1"/>
              <a:t>ريـــــــ</a:t>
            </a:r>
            <a:r>
              <a:rPr lang="ar-KW" altLang="en-US" sz="7500" b="1"/>
              <a:t>ــ</a:t>
            </a:r>
            <a:r>
              <a:rPr lang="ar-SA" altLang="en-US" sz="7500" b="1"/>
              <a:t>م </a:t>
            </a:r>
            <a:endParaRPr lang="en-US" altLang="en-US" sz="7500" b="1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4BA72CF3-8C29-440C-8256-369F6EAE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F6F8C7C2-8039-4AA9-A319-9ABC7A272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30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600" b="1"/>
              <a:t>وصــــــــار لخطايــــانا حامــــــــلاً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919CF81-0CF7-48AA-A332-4D1BBAC5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4F812C2F-767F-414E-8B11-C6E8EB735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/>
              <a:t>تألــم لأجلنا علـــــــــــى الصليــــــب وقبل عــــنا كــل الآلآم</a:t>
            </a:r>
            <a:r>
              <a:rPr lang="ar-SA" altLang="en-US" sz="7000" b="1"/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87A2EB23-6454-4FA3-B5A9-DBBC0A45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F248DDD-7098-41E9-B7E5-D9431D3C1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وهـو القدير ابــــــــن الله الحبيــــــــب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0FB1DE29-38E5-4ADA-B2A6-49D5A7E9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12B06D8F-4B1E-4C6C-B851-7AE4BA90D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700" b="1"/>
              <a:t>جعلـــوا على قبـــــــــــــره الحـــــــراس وعلى الحجر وضعــــــــوا الأختــــــــــام    </a:t>
            </a:r>
            <a:endParaRPr lang="en-US" altLang="en-US" sz="6700" b="1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B0FAB5-B5DE-4F1F-9362-1228B94F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DA0CD57C-8C00-4ED5-AAB3-CCA0B730C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أمـا هو فقام فــــــــــــــي الأغـــــلاس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F42515A0-E7EE-4E47-A9AE-E6C47476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73139"/>
              </p:ext>
            </p:extLst>
          </p:nvPr>
        </p:nvGraphicFramePr>
        <p:xfrm>
          <a:off x="0" y="4305014"/>
          <a:ext cx="9144000" cy="2552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951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مريم كم وصفوا فيكِ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الآباء وجميع الرؤوس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91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5383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أريه تين ثونتي إيتي موكي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ثي إيطا ياكوب ناڤ إيروس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526647"/>
      </p:ext>
    </p:extLst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3DCE6526-C09A-4100-AA97-A781EA43F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حطـــــــــــم متاريــــــس الجحيــــــــم واخـرج آدم مع ابـــــرآم</a:t>
            </a:r>
            <a:endParaRPr lang="en-US" altLang="en-US" sz="7200" b="1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35C57D-37C7-4DBF-A0F4-723A523B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DEC4CD8C-5E5E-4162-B402-003203336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وتـــــــرك ابليـــس في غيظ أليـــــم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/>
              <a:t> </a:t>
            </a:r>
            <a:endParaRPr lang="en-US" altLang="en-US" sz="7200" b="1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3AB9FF2C-4018-430B-A54B-764012A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41D0C1-F47A-4BCF-967A-812ACD11E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/>
              <a:t>خـــــــزق كتـــــــاب خطايانــــا</a:t>
            </a:r>
            <a:r>
              <a:rPr lang="en-US" altLang="en-US" sz="8500" b="1"/>
              <a:t> </a:t>
            </a:r>
            <a:r>
              <a:rPr lang="ar-SA" altLang="en-US" sz="8500" b="1"/>
              <a:t>ومحا عنا كلًّ الآثام</a:t>
            </a:r>
            <a:r>
              <a:rPr lang="ar-SA" altLang="en-US" sz="7500" b="1"/>
              <a:t> 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A223100-50B2-435E-B992-D63A1BE56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99EE617E-0812-4FA7-8004-DE7D7DD6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/>
              <a:t>وجســـــــده ودمـــــــــــه أعطانـــــــــا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68B1825-03A1-4B09-8973-12574994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9D234E2-CF66-49E4-92D4-457DCB88A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/>
              <a:t>داود تنبـــأ عن قيامته استيقـــــظ الرب كََمَنْ نــــــــــــام </a:t>
            </a:r>
            <a:r>
              <a:rPr lang="ar-SA" altLang="en-US" sz="7500" b="1"/>
              <a:t>  </a:t>
            </a:r>
            <a:endParaRPr lang="en-US" altLang="en-US" sz="7500" b="1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7D73EBEB-FD06-4FDA-82CF-977F6147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B3459999-62C1-4562-BE51-A6D639A4D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وكالثمـــــلِ من خمرتـه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E858E8E-A221-4413-99E8-6268BA6B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A5B658B-5C89-4EB2-BA60-18B73B951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ذلك حققـــه سيدنــــا بي اخرستـوس دُفن ثلاثـــة أيام وقــام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89D8E96F-ABC5-46DD-AD8C-E77D3952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42413D5-0814-42BE-A31C-274DB7EC4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</a:rPr>
              <a:t>وفرحنا مـع يوســــــــف </a:t>
            </a:r>
            <a:r>
              <a:rPr lang="ar-SA" altLang="en-US" sz="6000" b="1">
                <a:latin typeface="Arial" panose="020B0604020202020204" pitchFamily="34" charset="0"/>
              </a:rPr>
              <a:t>ونيقوديموس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882A65E-A465-45D3-9EFD-2565E3F7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C7ECF54A-9FC9-423D-AF8B-18DCB2BBC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رآه تلميذان في طريـــق عمــــــواس مقبــــــــــلاً عليهـــــــما بالســـلام  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D7F9EF02-4D5D-47B1-ACA9-3B091FB1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00BF732-87C9-4615-B57B-09C687019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أما تــــــوما فدخلــــــــــه الوســـواس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F9B2A920-6026-4189-B0AE-B834CAAF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4447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ناظمها خاطئ وحقير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أباتير بي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سيئات وشرور كثير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بعدد أيامه وشعر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678363"/>
      </p:ext>
    </p:extLst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CCAD57A8-ECF3-4230-AA3D-512E5DF3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زالت عنــــــا هواجـــــــسُ الأفكــــار في الثامن مــــن القيامـــــــــة بالتمــــــــــام </a:t>
            </a:r>
            <a:endParaRPr lang="en-US" altLang="en-US" sz="6600" b="1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3474964-FEBA-4BFA-BF94-4438D600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D0D792D2-3C13-4267-9B81-557359642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/>
              <a:t>لمـــــا وَضَــعَ أصبعـــــــــه مكان المسمار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FF0E132-F261-40A2-AC8E-A0D9B7AC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EB9F9F7F-DBFB-4F8B-BB6F-31F4DBF80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سار الـــربُّ الى الجحيــم وأطلـــــــــق الأســـــــرى بقــــــــــــوة واقتحــــام </a:t>
            </a:r>
            <a:r>
              <a:rPr lang="ar-SA" altLang="en-US" sz="7500" b="1"/>
              <a:t> </a:t>
            </a:r>
            <a:endParaRPr lang="en-US" altLang="en-US" sz="7500" b="1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B99B1700-A4B9-4AF7-B541-A23EEFC9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2149FB11-89C1-4303-9562-F046490EC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/>
              <a:t>وأصعدهـــــم الى فــردوس النعيــــــــــــم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01357DCC-B4D9-4798-B2FA-2765F066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107168F6-CD8E-476F-8830-E3D8DBA6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شهــد ميخا بأن الجبـار ينــــــــــزل بسيــــــــف الانتقـــــــام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3E48B5F2-A996-40C2-A514-0BD181E1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F60EA0E-71BD-4B15-8B0A-F4D0BF848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/>
              <a:t>ويبــــــــــدد مشـــــــورة الأشــــــرار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F9FB7ABB-6BE8-4180-A4D3-F3C588D2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D6BF3670-EBC1-43C5-BB35-A7A51204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صــاد العدو بتدبيـــــــــر حكمتــــــــه وأخذ منـــه كل الآنــــام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416E232E-A3FE-4360-9C88-91C02700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943991F-4932-4F20-82E6-0BA0ABBAF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ورد الانسان الى رتبتــــــــــه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11563A48-9E42-400B-83E7-65A25888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93C0D7C9-3DD5-41E9-A759-93577B8A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ضـــــــــرب العــــــــــدو وأبطل فعله والقـــاه في غياهـــــــب الظــــــلام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6AF48FD8-2A09-44CB-97DF-0836D01E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2600A304-4197-4B9F-A20F-0EA6EA42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وأخـرج آدم ونسلــــــــه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/>
              <a:t> </a:t>
            </a:r>
            <a:endParaRPr lang="en-US" altLang="en-US" sz="7000" b="1"/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B89662F4-3DCF-4762-9A53-F534D33F5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21802"/>
              </p:ext>
            </p:extLst>
          </p:nvPr>
        </p:nvGraphicFramePr>
        <p:xfrm>
          <a:off x="0" y="4121101"/>
          <a:ext cx="9144000" cy="2736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هو سائل من ست الأكوان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ماريا تي ثيؤطوكوس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تطلب عنه الغفران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أمام باتشويس إيسوس بي إخريستوس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725441"/>
      </p:ext>
    </p:extLst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25D98D2D-E1BA-4CFF-B4F4-0CFF4B59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700" b="1"/>
              <a:t>طلـــــــــــــع بالنفوس الى الفـــــردوس وأفــــــــاض عليهــــــــــم بالأنعــــــام  </a:t>
            </a:r>
            <a:endParaRPr lang="en-US" altLang="en-US" sz="6700" b="1">
              <a:solidFill>
                <a:schemeClr val="accent2"/>
              </a:solidFill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4960CDA7-62AF-4DD0-B782-22241402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D16C98B-E7D9-4533-879B-C9981E6F1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هــذا صنعه الــــــــــرب القــــــدوس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AC9E551E-9F11-4543-BD3B-CD792507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E7771D01-E02C-41A5-A5E1-944A54A8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900" b="1"/>
              <a:t>ظهــــــــــر لتلاميــــذه الأطهـــــار وأثبت لهـم أنه قــــــام</a:t>
            </a:r>
            <a:r>
              <a:rPr lang="ar-SA" altLang="en-US" sz="7300" b="1"/>
              <a:t>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20BDB6B7-0CC0-4461-B2C4-7D1668D7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2F81D8EE-E68C-47AF-B459-A443CDB3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فتحققــــــوا جيـــــــــــداً بالأنظــــــار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7C42AEC1-5FAF-410A-9978-E8AB895E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7D39B8F4-5E12-4E91-B0F6-7ADEADDF1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عَلىَ بحــــر طبريــــــــة تناول معهم الطعـــــام  </a:t>
            </a:r>
            <a:endParaRPr lang="en-US" altLang="en-US" sz="7500" b="1">
              <a:solidFill>
                <a:schemeClr val="accent2"/>
              </a:solidFill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2F634F7B-FFB4-429A-8D46-4815D1C10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C494D9B7-758C-4E48-B89D-98FD76EF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عســـــــــــلاً واسمـــــــاكاً مشويـــــــــة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E25D0A1F-D603-4809-86F6-5E61ECC0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5A962697-7C70-428C-B419-8488197BA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غيــــــــــــر المحتـــــاج الى القــوت أكل وشرب بعد ان قام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0B0AACD-2659-4D1E-983C-BF019C9A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121D8622-A82B-42A5-B7B7-E42217A1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ليحقــــــــق قيامتــــــــه بالناسوت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3A703BBC-F68F-402D-90F3-9177B867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BF1BCA09-62F7-45E5-8A21-83BCC4B01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فرح جميــع السمائييـــن بقيامــــــــة يسوع رب الأنــــــــام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48C6AB2-9AE4-4F25-AD28-1A994D6D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B2FB56CE-B162-4711-9DEB-3059FA59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وخـــــــــلاص نفـــــــــــوس البشرييــــــــن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CDC57E6F-B79F-492C-8777-34D91F94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57641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وأما القسوس العلويين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بي جوت إفطو إم إبريسڤيتيروس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مجامرهم ذهب صافيين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يبخرون أمام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54373"/>
      </p:ext>
    </p:extLst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9B65B768-4C6C-4BCC-9884-9A8C1D74B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قَــــــدِمَ باكراً يوحنـــــــــــا وبطرس الى حيث القبــــر للاستعلام  </a:t>
            </a:r>
            <a:endParaRPr lang="en-US" altLang="en-US" sz="6600" b="1">
              <a:solidFill>
                <a:schemeClr val="accent2"/>
              </a:solidFill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4526694-631D-4411-A19A-5198F013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A21A604A-E774-412D-AC3E-1A8F22A28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أســـــــــرع يوحنـــــــــا وتفــــــرس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29EB585F-D28E-4E89-9287-8D0E9C13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3EB4102C-11F4-42DC-BA98-23D8F72C5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/>
              <a:t>كلـم بطرس بالفزع ثـــم عاد بـــــــه الى المقام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F5D99596-9027-4F23-9EB8-A041A588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9AF989C7-202A-41AA-9FCE-4BC5814F5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6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فوجــــــــودا</a:t>
            </a:r>
            <a:endParaRPr lang="ar-SA" altLang="en-US" sz="5900" b="1"/>
          </a:p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اللفائـــــف فى موضـــــــــــع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7FC74B57-9EE4-405C-83E8-33694ED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02F2AF1-D73E-41A3-B8E0-5AFB4D7E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لمــــا عاينا تلـــــــــــــك العلامـــــات قالا حــــــقاً سيدنا قـام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144CB70C-1809-4564-AA39-79051F52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BD9EFFC5-9CD7-4BB7-8170-720E7531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نؤمـــــــــــن بقيامته مـــن الأمــــــــوات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E4FBB0E1-34A4-4D15-BDB5-193B7653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E519876E-6C4F-491A-8291-CF724F31E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من له يسبح العُلْوِيـــــون قــــام ظافراً علــــــــــــى الأخصام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C5961575-F18F-4401-B6DE-181C3629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A03E9EF9-7295-4CD3-AD3D-66027070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ونحن لفضله مدينــــــــون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7BBE47B9-4E65-4BFC-9050-B026468FA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C2DBA4D0-B871-45B5-97FD-95452FAC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نقدم لــــــــه جزيــــــــــل الشكران لما تفضل بـــــه من الأنعام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D97F63D6-250A-48F4-AA55-D231CC07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348C567F-5053-46FC-A31C-E912BAD32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وكلامه حق مـــــــــــدى الأزمــــــان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E84DA88-6934-4194-9895-5894C177E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47445"/>
              </p:ext>
            </p:extLst>
          </p:nvPr>
        </p:nvGraphicFramePr>
        <p:xfrm>
          <a:off x="0" y="4343400"/>
          <a:ext cx="9144000" cy="2679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يفترون من التسابيح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قائلين قدوس قدوس قدوس.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ببخور طيب ويفيح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إمبي إمثو إم بيف إثرونوس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02307"/>
      </p:ext>
    </p:extLst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63980BDC-0820-4ED1-AD7F-7B9276017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/>
              <a:t>هذه ارادة الله الرحيم وهذه آياته العظــــام</a:t>
            </a:r>
            <a:r>
              <a:rPr lang="ar-SA" altLang="en-US" sz="7300" b="1"/>
              <a:t>  </a:t>
            </a:r>
            <a:endParaRPr lang="en-US" altLang="en-US" sz="7300" b="1">
              <a:solidFill>
                <a:schemeClr val="accent2"/>
              </a:solidFill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9ED18334-7DA7-4E07-9250-BC604223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884E8079-886E-4EE8-B1C4-C826D5814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5900" b="1"/>
              <a:t>أن تدفن مــــن فى السمــــــاء مقيـــــــــــــــم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16330014-C318-4206-A815-E345475D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344E42-27AD-4671-A376-9A866780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0"/>
            <a:ext cx="35814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 dirty="0"/>
              <a:t>ونحـــــــــن نسبح ربَّ الأربــــــاب ونُسَرُّ على مدى الدوام   </a:t>
            </a:r>
            <a:endParaRPr lang="en-US" altLang="en-US" sz="7300" b="1" dirty="0">
              <a:solidFill>
                <a:schemeClr val="accent2"/>
              </a:solidFill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6E972B4-903B-4AC6-8AC7-54A5E948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229160C7-5402-42B7-8F87-E2E95765A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/>
              <a:t>بالجالس عن يميــــن الآب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/>
              <a:t> </a:t>
            </a:r>
            <a:endParaRPr lang="en-US" altLang="en-US" sz="6600" b="1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F38AB48-A451-4A56-A92C-B5B655D5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38CD798D-590E-486F-B06A-90A649760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/>
              <a:t>لاهــــــــوت متحــــــــــد بالناســــوت اله يليق به الاكــــــــرام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4339626A-C3F1-4EAA-9B71-2AECF8BB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1A50985B-F8D2-4FA8-89B0-E1C7A31F8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/>
              <a:t>أزلى سرمدي رب الصبـــــاؤوت </a:t>
            </a:r>
            <a:r>
              <a:rPr lang="ar-SA" altLang="en-US" sz="6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/>
              <a:t> </a:t>
            </a:r>
            <a:endParaRPr lang="en-US" altLang="en-US" sz="6000" b="1"/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B6AB86E8-32AE-466D-BB63-9E2BC958E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651D670C-3E8F-429B-9EA6-3853BCBD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/>
              <a:t>يا مــــن قام من الاموات أشفنا مــــن كل الأسقـام</a:t>
            </a:r>
            <a:r>
              <a:rPr lang="ar-SA" altLang="en-US" sz="7000" b="1"/>
              <a:t>   </a:t>
            </a:r>
            <a:endParaRPr lang="en-US" altLang="en-US" sz="7000" b="1">
              <a:solidFill>
                <a:schemeClr val="accent2"/>
              </a:solidFill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E0E6258E-F551-4AEB-9133-FB0FCE23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B1B0DB5B-B99E-4D48-B49C-194E3768F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/>
              <a:t>واحمنا من الضربــــات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/>
              <a:t> </a:t>
            </a:r>
            <a:endParaRPr lang="en-US" altLang="en-US" sz="7300" b="1"/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E118591-7CE1-4B29-8C43-C2462836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0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6D67BDF9-2CE5-48EF-8806-A4559C2B3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500" b="1">
                <a:latin typeface="Arial" panose="020B0604020202020204" pitchFamily="34" charset="0"/>
                <a:cs typeface="Times New Roman (Arabic)" charset="0"/>
              </a:rPr>
              <a:t>أنا أفتح فمي وأتكلـــــــــم وأنشــــــىء مديحــــــــــاً بانسجـــــــام</a:t>
            </a:r>
            <a:r>
              <a:rPr lang="ar-SA" altLang="en-US" sz="7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D63B00F-E68F-4C53-9053-7E8C7966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40C9A-6C18-4275-ADCF-E3FEC8FBF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4A004-82BD-47FC-A7D0-D4474E7F0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45660" y="0"/>
            <a:ext cx="2245659" cy="19097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FC000"/>
                </a:solidFill>
              </a:rPr>
              <a:t>(الخماسين) مديح الاحد الرابع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4678"/>
              </p:ext>
            </p:extLst>
          </p:nvPr>
        </p:nvGraphicFramePr>
        <p:xfrm>
          <a:off x="0" y="4343400"/>
          <a:ext cx="914400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6762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مريم بكر نقية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فقتي طبع البشرية.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7091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نجمة في الصبحية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وضياؤها شارق فوق الرؤوس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30624"/>
      </p:ext>
    </p:extLst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00A8C8F5-6FD4-4FDF-8503-F628EB417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Arabic Transparent" panose="020B0604020202020204" pitchFamily="34" charset="0"/>
              </a:rPr>
              <a:t>فى مــن أتانا وتألـم </a:t>
            </a:r>
            <a:r>
              <a:rPr lang="ar-SA" altLang="en-US" sz="7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1D245608-56DC-4878-BEA4-B6D48E9A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7928C-C911-4682-A503-0C0642A7C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FD277AB1-AE1B-4EC6-B0C8-DF65C8D5C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بــــــدا ذلك فى علْمِــــهِ قبـــــــــــل بدايــــــــــة الأيــــــــــام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BA2BAF7-1BE1-4A54-929A-19F5384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839AE-4308-4D43-BEDE-3E214DCD5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EFEF145-6862-472E-ACE0-7132F1648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5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فدبــــــــــــر الفــــــــــداء بابنــــــــــــه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23C64DCB-ECFD-4D87-980E-665566E6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ECF04-8CAF-443E-B030-373A4D593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EB6899AE-DB54-4D54-9EC2-35C98AE25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تأهلت عــــن وصفــــــــــه الحكمـــــــاء وكـــذا جميع أولـــــــــــــى الأفهـــــــام</a:t>
            </a:r>
            <a:r>
              <a:rPr lang="ar-SA" altLang="en-US" sz="7000" b="1">
                <a:cs typeface="Times New Roman (Arabic)" charset="0"/>
              </a:rPr>
              <a:t> </a:t>
            </a:r>
            <a:r>
              <a:rPr lang="ar-SA" altLang="en-US" sz="7000" b="1">
                <a:cs typeface="Arial" panose="020B0604020202020204" pitchFamily="34" charset="0"/>
              </a:rPr>
              <a:t> </a:t>
            </a:r>
            <a:endParaRPr lang="en-US" altLang="en-US" sz="7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C510FDA-DCE7-4F30-AA58-6EEE9476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328FA-BDB3-4066-A739-50A2F9805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1155D37-4258-4E55-835C-03A6A167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حيــــن رأوا مريم لــــــه شبه سمــاء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68D6FB93-9CFD-4C04-BA00-1AAF2B68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D7D62-9993-4D5A-B8E7-9189CEF49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DAC6D3DD-E78F-4C3B-99F8-7222E59C3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جاءنــــــــــا الالـــه ربُّ الصبـــاؤوت متجســـــــداً وبيننــــــــــا أقــــــــــــام</a:t>
            </a:r>
            <a:r>
              <a:rPr lang="ar-SA" altLang="en-US" sz="6700" b="1">
                <a:cs typeface="Times New Roman (Arabic)" charset="0"/>
              </a:rPr>
              <a:t>   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97479717-6210-43B9-A447-15031F88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5B8EE-A056-4DCE-91BA-F0659809B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E8E075BE-5152-44A9-BDD4-38570F003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100" b="1">
                <a:cs typeface="Times New Roman (Arabic)" charset="0"/>
              </a:rPr>
              <a:t>وعــــــــــــــن الشيطــــــــان أخفــــــــــــى اللاهــــــــوت </a:t>
            </a:r>
            <a:r>
              <a:rPr lang="ar-SA" altLang="en-US" sz="6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100" b="1">
                <a:cs typeface="Arabic Transparent" panose="020B0604020202020204" pitchFamily="34" charset="0"/>
              </a:rPr>
              <a:t> </a:t>
            </a:r>
            <a:endParaRPr lang="en-US" altLang="en-US" sz="61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C27E018D-E03C-4AF7-B23E-AD786A74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26B05-09B6-4605-86D6-808E2EFFB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A3AB062D-D999-4FFE-973D-0D378D5AB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حقاً أتى الى الصلبــــوت لخــــــلاص الذيــــن فى الظـــــــــلام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7F3BF30D-FBCC-40C3-B048-45AB57ED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B5E04-DEFA-47C6-BFA1-5129D885E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BCBB7E8-C6AD-45A7-B33E-644A29A84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الأزلى ذاق المــــــــوت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cs typeface="Times New Roman (Arabic)" charset="0"/>
              </a:rPr>
              <a:t>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00921F8-8C50-4D91-913E-83A4F926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72E64-792E-47BE-BC59-665518325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260AB3D9-FCD9-49D4-977C-B3697D494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خلصــــــــنا الـــــــــــرب القــــــدوس بالمزايـــــــا والعطايــــــا والأنعــــــام  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DDFB7749-532D-44DF-BD20-0C8FF79A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74243-BE90-4C41-A2D9-A9F851699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193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السلام لكِ يا ست الأبكار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تشفعي في الحضار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الكهنة وجميع النفوس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4361"/>
      </p:ext>
    </p:extLst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A54BC637-5BF6-49AA-B63D-8683A6A28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وبموتــــــه أحيــــــــــــا النفــــوس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00CF916F-CC8B-4A1A-B7C3-526BC404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A8A12-DB7A-428F-8600-B41123F4B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DF48A97B-3569-4676-886C-7C2679E3C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داس سلطــــــــان المـــــــــوت وظفــــــــــر بالعـــــــــدو الظفر التمام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E888D631-4485-4D59-A6EB-D9B95E01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DB13E7-DFA1-40A7-A977-E82D2A12B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2EF03F66-50E8-46DF-9AF7-D8E64973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1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هـــــو الحى الـــــــــــذى لايمــــوت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6973441E-DD91-4B89-912F-1B2D9CBA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8CD1B-7141-4989-81BA-A6A22C905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4E870E8E-FFFB-4245-89FE-E8B401114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ذل الشيطان الرجيم وأفل موليــــــــــاً الأدبــــــــار بانفحـــام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DE1349CA-23D2-434A-B583-942AD506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5F16E-E197-4D61-A847-DA02B35A5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09B1731E-4202-4991-B1EA-09EE605F9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ويهـــــــوذا لنفسه قــــد قتـــــــــــــل </a:t>
            </a:r>
            <a:r>
              <a:rPr lang="ar-SA" altLang="en-US" sz="6000" b="1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 </a:t>
            </a:r>
            <a:endParaRPr lang="en-US" altLang="en-US" sz="7200" b="1">
              <a:latin typeface="Arial" panose="020B0604020202020204" pitchFamily="34" charset="0"/>
              <a:cs typeface="Times New Roman (Arabic)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1B924FB8-7A19-4293-AF65-0A00B54F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A5C96-88F7-48F9-97D2-FEB6F024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1A433C0D-32B7-4BA7-87E1-F562AA839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رُفع المسيح علــــــــــــى الصليـــــــب خشبة العـار في تلــــــــك الأيـــــــام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65E99BA8-AF51-4007-B562-D4649473F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A7CAF-EEA0-45AF-8010-C4C9FC871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06D03909-B61E-4F7F-8B94-6306A319F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وحمل مـــــا نستحق مـن التأديــــــــب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 altLang="en-US" sz="6000" b="1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5CF2444A-B1A5-40EF-A7BA-4BF79A09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9ED3E-A35F-40AC-B6C6-8CEE15E4C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BCCD128-B791-4533-8706-5200BC231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ذان الصليــــــــب بربوبيتـــــــه وحــــــــــول اللعنـــــة الى الســــــــــلام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3FEBFD1F-B99E-40EE-9AF4-52CA47EC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EB9A-64C3-4556-B7FE-4D9945344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CF215C5-E61D-4521-9D5E-1767D8BF1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وجعل القوة في علامتــه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ثــــم قــــام</a:t>
            </a:r>
            <a:r>
              <a:rPr lang="ar-SA" altLang="en-US" sz="6100" b="1">
                <a:cs typeface="Arial" panose="020B0604020202020204" pitchFamily="34" charset="0"/>
              </a:rPr>
              <a:t> 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35FEFA4-DE14-46AE-A6D4-B8219DD8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A7F1D-C033-4C0D-9FD9-7731328D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CAC449FD-A2B6-4FC9-9F6C-CA3793D45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سيدنا رب القــــــوات دفـــــن فى القبر ثلاثة أيــــــــام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3D2D7E9D-D4F8-4222-8797-A3C615EC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F5B6DD-1F96-4092-9B2A-4A5C302C0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B42E4AAB-79FA-4F20-90AC-CD663257A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وقــــــــام فى الثالـــــث من الأمــــــــوات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وقبـر ثم قـــام</a:t>
            </a:r>
            <a:r>
              <a:rPr lang="ar-SA" altLang="en-US" sz="6500" b="1">
                <a:cs typeface="Arial" panose="020B0604020202020204" pitchFamily="34" charset="0"/>
              </a:rPr>
              <a:t> </a:t>
            </a:r>
            <a:endParaRPr lang="en-US" altLang="en-US" sz="6500" b="1">
              <a:cs typeface="Arial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1C34BC5-354C-4923-BAC6-21DBB095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89F7-AE91-4C32-9CC8-9D8FAD38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F418B0E2-6EDB-40D9-BA51-06132AA5F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شمل بالعفو آدم وبنيـــه ورفع عنهم صـــــــــارم الأحكــــام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C5F970FA-0C39-43EF-96E4-72F88641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8F4F2B-416B-44E6-BFE3-29049D7C4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F878B48E-43FB-4A36-B165-28D70DFC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وعذابــــــــاً دائماً كانــوا فيـــــــــــــه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55E1671F-9849-44A3-BBFC-70B2A55B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EE893-8A0B-4C1D-B6A4-7A460FE0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2B47058A-E7F9-4293-9449-A0B70B9D6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صـــــــعـــد </a:t>
            </a:r>
            <a:r>
              <a:rPr lang="ar-SA" altLang="en-US" sz="7300" b="1">
                <a:cs typeface="Times New Roman (Arabic)" charset="0"/>
              </a:rPr>
              <a:t>للسماء</a:t>
            </a:r>
            <a:r>
              <a:rPr lang="ar-SA" altLang="en-US" sz="7500" b="1">
                <a:cs typeface="Times New Roman (Arabic)" charset="0"/>
              </a:rPr>
              <a:t> ابنه الاله بجسـد أخذ مــــــن ماريـــــام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5DF8DF64-3D98-4128-A615-FC7D6E51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0BC202-C5BD-4622-8839-F08C3FE39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04E180B6-0873-44E1-83F1-01F017FE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وجلس عن يميــن الآب في عـــــلاه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C41FE42B-00CF-4FD6-9146-DCCDC667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17DC8-FD69-426A-ADBE-55976AB51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E5F38826-98C6-484B-A418-C719C63B0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ضـــــــــــرب الأعــــــــداء وبددهـــــــــم وكسر شوكة المــــــــــوت الـــــــزؤام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29D82A1A-2636-4C6D-AD65-B0259739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78C1-3154-4225-A765-0695A8413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9C9D35C0-486A-49A6-9851-C502F00FB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والمأسورين</a:t>
            </a:r>
            <a:r>
              <a:rPr lang="ar-SA" altLang="en-US" sz="7300" b="1">
                <a:cs typeface="Times New Roman (Arabic)" charset="0"/>
              </a:rPr>
              <a:t> فى الجــــب أطلقهـــــــم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4AF29DD2-7528-4482-8525-9F6146CC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5D192-54B4-41F0-8642-9203C166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12630DA2-15C2-45CD-9C56-601732658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طرح التنين فى بحيـرة النــــــار فى الآمِ باضطــــرام والتهــــام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6263D1C4-FA6F-4C1C-A2FA-039F3916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FAA81-C72B-4B87-BA68-18DE4BCE8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E5D5518F-BD54-48F3-BEF0-99B2853AA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معدة لــــــه ولجنـــــــده الأشــــــرار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8D4F0A58-9DD8-4A9C-9E31-4EA67C42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7F1F7-5FC9-4580-86BB-E95F9E816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3F17BB6F-A7AC-415D-8870-5AFF8CA43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ظن الشرير أنــــه تحكم وبمكــــــره استبعـــــــد الأنـــــــام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5C526E4F-3F96-4705-8558-308BD139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B18C9-2DC6-484A-BAFE-02642FA12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564776"/>
          </a:xfrm>
        </p:spPr>
        <p:txBody>
          <a:bodyPr>
            <a:noAutofit/>
          </a:bodyPr>
          <a:lstStyle/>
          <a:p>
            <a:pPr rtl="1"/>
            <a:r>
              <a:rPr kumimoji="0" lang="ar-EG" sz="32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الباب الثاني: </a:t>
            </a:r>
            <a:r>
              <a:rPr lang="ar-E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الملائكة والقديسين (بالترتيب الأبجدي)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977199"/>
              </p:ext>
            </p:extLst>
          </p:nvPr>
        </p:nvGraphicFramePr>
        <p:xfrm>
          <a:off x="0" y="578509"/>
          <a:ext cx="9144000" cy="6293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6293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أ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15823"/>
                  </a:ext>
                </a:extLst>
              </a:tr>
            </a:tbl>
          </a:graphicData>
        </a:graphic>
      </p:graphicFrame>
      <p:sp>
        <p:nvSpPr>
          <p:cNvPr id="53" name="Rectangle 52">
            <a:hlinkClick r:id="" action="ppaction://customshow?id=3&amp;return=true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66908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 اسخيرون القليني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4" name="Rectangle 53">
            <a:hlinkClick r:id="" action="ppaction://customshow?id=5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66908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أباكير ويوحنا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5" name="Rectangle 54">
            <a:hlinkClick r:id="" action="ppaction://customshow?id=4&amp;return=true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66908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أباكراجون البتانوني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56" name="Rectangle 5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66908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أبانوب النهيسي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6366908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براكسيا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59" name="Rectangle 5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AE8B52E-8A71-4A6D-8063-7596063DB8A7}"/>
              </a:ext>
            </a:extLst>
          </p:cNvPr>
          <p:cNvSpPr/>
          <p:nvPr/>
        </p:nvSpPr>
        <p:spPr>
          <a:xfrm flipH="1">
            <a:off x="6366908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الأنبا أبوللو والأنبا أبيب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62" name="Rectangle 6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262011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البابا أثناسيوس الرسولي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63" name="Rectangle 6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26201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500" b="1" dirty="0">
                <a:solidFill>
                  <a:srgbClr val="FFCC00"/>
                </a:solidFill>
                <a:cs typeface="Times New Roman" pitchFamily="18" charset="0"/>
              </a:rPr>
              <a:t>القمص أثناسيوس السرياني</a:t>
            </a:r>
            <a:endParaRPr lang="en-US" sz="1500" b="1" dirty="0">
              <a:solidFill>
                <a:srgbClr val="FFCC00"/>
              </a:solidFill>
            </a:endParaRPr>
          </a:p>
        </p:txBody>
      </p:sp>
      <p:sp>
        <p:nvSpPr>
          <p:cNvPr id="64" name="Rectangle 6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262011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شهداء أخميم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5" name="Rectangle 6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72B70C0-AE1F-4D62-AA43-13BAF1E59F19}"/>
              </a:ext>
            </a:extLst>
          </p:cNvPr>
          <p:cNvSpPr/>
          <p:nvPr/>
        </p:nvSpPr>
        <p:spPr>
          <a:xfrm flipH="1">
            <a:off x="4262011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اسحق الدفراوي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6" name="Rectangle 6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02382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أغاثي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7" name="Rectangle 6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262011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 أراخنة بإسنا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68" name="Rectangle 6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02721" y="123596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إغريغوريوس الراهب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69" name="Rectangle 6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9D26C0B-C8BF-4BCB-BCE6-DAFEFA0A27E9}"/>
              </a:ext>
            </a:extLst>
          </p:cNvPr>
          <p:cNvSpPr/>
          <p:nvPr/>
        </p:nvSpPr>
        <p:spPr>
          <a:xfrm flipH="1">
            <a:off x="2203060" y="179024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Times New Roman" pitchFamily="18" charset="0"/>
              </a:rPr>
              <a:t>أغسطينوس أسقف هيبو</a:t>
            </a:r>
            <a:endParaRPr lang="en-US" sz="1700" b="1" dirty="0">
              <a:solidFill>
                <a:srgbClr val="FFCC00"/>
              </a:solidFill>
            </a:endParaRPr>
          </a:p>
        </p:txBody>
      </p:sp>
      <p:sp>
        <p:nvSpPr>
          <p:cNvPr id="70" name="Rectangle 6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2203399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مار افرام السرياني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1" name="Rectangle 7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EEDF94C-34A0-4A3E-A91D-17FB1E459E65}"/>
              </a:ext>
            </a:extLst>
          </p:cNvPr>
          <p:cNvSpPr/>
          <p:nvPr/>
        </p:nvSpPr>
        <p:spPr>
          <a:xfrm flipH="1">
            <a:off x="220373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أمونيوس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2" name="Rectangle 7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62249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أندراوس الرسول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3" name="Rectangle 7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2204077" y="6224467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أندراس أبو الليف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74" name="Rectangle 7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62249" y="1233551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أبونا أندراوس الصموئيلي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75" name="Rectangle 7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163197" y="233728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C00"/>
                </a:solidFill>
                <a:cs typeface="Times New Roman" pitchFamily="18" charset="0"/>
              </a:rPr>
              <a:t>الأنبا أنطونيوس الكبير</a:t>
            </a:r>
            <a:endParaRPr lang="en-US" sz="1900" b="1" dirty="0">
              <a:solidFill>
                <a:srgbClr val="FFCC00"/>
              </a:solidFill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20A9A2D-F8EB-436F-9B70-EFC3EC9DA3AA}"/>
              </a:ext>
            </a:extLst>
          </p:cNvPr>
          <p:cNvSpPr/>
          <p:nvPr/>
        </p:nvSpPr>
        <p:spPr>
          <a:xfrm flipH="1">
            <a:off x="163197" y="2898798"/>
            <a:ext cx="1906104" cy="102227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القديس إيرونيموس (القديس جيروم)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1A5DFD2-FE12-4310-BC31-A2E54B7B405C}"/>
              </a:ext>
            </a:extLst>
          </p:cNvPr>
          <p:cNvSpPr/>
          <p:nvPr/>
        </p:nvSpPr>
        <p:spPr>
          <a:xfrm flipH="1">
            <a:off x="6366908" y="567018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القمص ابراهيم البسيط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4A599B0-BA7F-4D64-A788-322FDB86DC74}"/>
              </a:ext>
            </a:extLst>
          </p:cNvPr>
          <p:cNvSpPr/>
          <p:nvPr/>
        </p:nvSpPr>
        <p:spPr>
          <a:xfrm flipH="1">
            <a:off x="6366908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الأنبا إبرآم أسقف الفيوم</a:t>
            </a:r>
            <a:endParaRPr lang="en-US" b="1" dirty="0">
              <a:solidFill>
                <a:srgbClr val="FFCC00"/>
              </a:solidFill>
            </a:endParaRPr>
          </a:p>
        </p:txBody>
      </p:sp>
      <p:sp>
        <p:nvSpPr>
          <p:cNvPr id="82" name="Rectangle 8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1837733-6FDD-4591-BA07-A20C453DEB7A}"/>
              </a:ext>
            </a:extLst>
          </p:cNvPr>
          <p:cNvSpPr/>
          <p:nvPr/>
        </p:nvSpPr>
        <p:spPr>
          <a:xfrm flipH="1">
            <a:off x="4262011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الأربعة حيوانات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645F551-2663-423B-83B2-491A48A59B9B}"/>
              </a:ext>
            </a:extLst>
          </p:cNvPr>
          <p:cNvSpPr/>
          <p:nvPr/>
        </p:nvSpPr>
        <p:spPr>
          <a:xfrm flipH="1">
            <a:off x="4262011" y="234452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أدروسيس ويوأنة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5" name="Rectangle 8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81910BB-4101-497D-8D06-15B106DCCB37}"/>
              </a:ext>
            </a:extLst>
          </p:cNvPr>
          <p:cNvSpPr/>
          <p:nvPr/>
        </p:nvSpPr>
        <p:spPr>
          <a:xfrm flipH="1">
            <a:off x="4262011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أرسانيوس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2BB98-02A7-4A14-8E17-13FBACBAACD9}"/>
              </a:ext>
            </a:extLst>
          </p:cNvPr>
          <p:cNvSpPr/>
          <p:nvPr/>
        </p:nvSpPr>
        <p:spPr>
          <a:xfrm flipH="1">
            <a:off x="2204416" y="345307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إفرونيا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2204755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القديسة إفروسينا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89" name="Rectangle 8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1F165F5-C682-4530-9F86-ECA7A5708166}"/>
              </a:ext>
            </a:extLst>
          </p:cNvPr>
          <p:cNvSpPr/>
          <p:nvPr/>
        </p:nvSpPr>
        <p:spPr>
          <a:xfrm flipH="1">
            <a:off x="2205094" y="4007354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إقلاديوس الأمير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0" name="Rectangle 8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07C29C5-3CA4-4C0B-8303-3FC0181C6484}"/>
              </a:ext>
            </a:extLst>
          </p:cNvPr>
          <p:cNvSpPr/>
          <p:nvPr/>
        </p:nvSpPr>
        <p:spPr>
          <a:xfrm flipH="1">
            <a:off x="2205433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أمبروسيوس أسقف ميلان</a:t>
            </a:r>
            <a:endParaRPr lang="en-US" sz="1600" b="1" dirty="0">
              <a:solidFill>
                <a:srgbClr val="FFCC00"/>
              </a:solidFill>
            </a:endParaRPr>
          </a:p>
        </p:txBody>
      </p:sp>
      <p:sp>
        <p:nvSpPr>
          <p:cNvPr id="91" name="Rectangle 9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3395797-C4B9-4A4F-B403-0B9D56EFE272}"/>
              </a:ext>
            </a:extLst>
          </p:cNvPr>
          <p:cNvSpPr/>
          <p:nvPr/>
        </p:nvSpPr>
        <p:spPr>
          <a:xfrm flipH="1">
            <a:off x="2205776" y="5115910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آمون السائح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2" name="Rectangle 9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DC33FBB-34A1-4347-86AF-476F236BA469}"/>
              </a:ext>
            </a:extLst>
          </p:cNvPr>
          <p:cNvSpPr/>
          <p:nvPr/>
        </p:nvSpPr>
        <p:spPr>
          <a:xfrm flipH="1">
            <a:off x="163197" y="4568876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تماف إيريني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3" name="Rectangle 9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CFF8E1A-D0ED-4C83-A2E3-81EDFAAC63B3}"/>
              </a:ext>
            </a:extLst>
          </p:cNvPr>
          <p:cNvSpPr/>
          <p:nvPr/>
        </p:nvSpPr>
        <p:spPr>
          <a:xfrm flipH="1">
            <a:off x="163197" y="401701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الشهيدة إيريني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4" name="Rectangle 9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FC55CD-653F-4E68-96B2-0A42142C9F89}"/>
              </a:ext>
            </a:extLst>
          </p:cNvPr>
          <p:cNvSpPr/>
          <p:nvPr/>
        </p:nvSpPr>
        <p:spPr>
          <a:xfrm flipH="1">
            <a:off x="163197" y="5120741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الأنبا إيسيذورس 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95" name="Rectangle 9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06485B8-7698-4848-BBEF-8DC5EB2BFBB0}"/>
              </a:ext>
            </a:extLst>
          </p:cNvPr>
          <p:cNvSpPr/>
          <p:nvPr/>
        </p:nvSpPr>
        <p:spPr>
          <a:xfrm flipH="1">
            <a:off x="163197" y="5672606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الانبا إيلاريون</a:t>
            </a:r>
            <a:endParaRPr lang="en-US" sz="2200" b="1" dirty="0">
              <a:solidFill>
                <a:srgbClr val="FFCC00"/>
              </a:solidFill>
            </a:endParaRPr>
          </a:p>
        </p:txBody>
      </p:sp>
      <p:sp>
        <p:nvSpPr>
          <p:cNvPr id="47" name="Rectangle 46">
            <a:hlinkClick r:id="" action="ppaction://customshow?id=2&amp;return=true"/>
            <a:extLst>
              <a:ext uri="{FF2B5EF4-FFF2-40B4-BE49-F238E27FC236}">
                <a16:creationId xmlns:a16="http://schemas.microsoft.com/office/drawing/2014/main" id="{32082E54-2C18-40A0-B035-E673554EDF4F}"/>
              </a:ext>
            </a:extLst>
          </p:cNvPr>
          <p:cNvSpPr/>
          <p:nvPr/>
        </p:nvSpPr>
        <p:spPr>
          <a:xfrm flipH="1">
            <a:off x="6366908" y="681686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أبادير وإيرائي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B05C3F3-74C6-430C-8F14-56E83AF32F91}"/>
              </a:ext>
            </a:extLst>
          </p:cNvPr>
          <p:cNvSpPr/>
          <p:nvPr/>
        </p:nvSpPr>
        <p:spPr>
          <a:xfrm flipH="1">
            <a:off x="6366908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B7B74C6-93C9-49FF-8A70-C4DB71EAF805}"/>
              </a:ext>
            </a:extLst>
          </p:cNvPr>
          <p:cNvSpPr/>
          <p:nvPr/>
        </p:nvSpPr>
        <p:spPr>
          <a:xfrm flipH="1">
            <a:off x="4262011" y="2898798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أربسيما</a:t>
            </a:r>
            <a:endParaRPr lang="en-US" sz="2400" b="1" dirty="0">
              <a:solidFill>
                <a:srgbClr val="FFCC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53FC9C-7F77-4559-8F88-2FDF00FC60D5}"/>
              </a:ext>
            </a:extLst>
          </p:cNvPr>
          <p:cNvSpPr/>
          <p:nvPr/>
        </p:nvSpPr>
        <p:spPr>
          <a:xfrm flipH="1">
            <a:off x="4262011" y="4561632"/>
            <a:ext cx="1908000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أريانوس والي أنصنا</a:t>
            </a:r>
            <a:endParaRPr lang="en-US" sz="2000" b="1" dirty="0">
              <a:solidFill>
                <a:srgbClr val="FFCC00"/>
              </a:solidFill>
            </a:endParaRPr>
          </a:p>
        </p:txBody>
      </p:sp>
      <p:sp>
        <p:nvSpPr>
          <p:cNvPr id="84" name="Rectangle 8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09F83F8-B3B9-4B08-A5A5-F82C53507E70}"/>
              </a:ext>
            </a:extLst>
          </p:cNvPr>
          <p:cNvSpPr/>
          <p:nvPr/>
        </p:nvSpPr>
        <p:spPr>
          <a:xfrm flipH="1">
            <a:off x="163197" y="6224467"/>
            <a:ext cx="1906104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إيلارية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907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41B4-5A51-4326-B597-8DB9684D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7741" y="0"/>
            <a:ext cx="2097741" cy="1325563"/>
          </a:xfrm>
        </p:spPr>
        <p:txBody>
          <a:bodyPr>
            <a:normAutofit/>
          </a:bodyPr>
          <a:lstStyle/>
          <a:p>
            <a:pPr algn="r" rtl="1"/>
            <a:r>
              <a:rPr lang="ar-EG" sz="4000" b="1" dirty="0">
                <a:solidFill>
                  <a:srgbClr val="FFC000"/>
                </a:solidFill>
              </a:rPr>
              <a:t>(كيهك) الأحد الثاني </a:t>
            </a:r>
            <a:endParaRPr lang="en-GB" sz="40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88606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الابن الكلمة الرب إيسوس.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غير المحسوس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كؤواب إكؤواب آجيوس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16A920-2247-421E-9F67-37B17C9E87BC}"/>
              </a:ext>
            </a:extLst>
          </p:cNvPr>
          <p:cNvSpPr txBox="1"/>
          <p:nvPr/>
        </p:nvSpPr>
        <p:spPr>
          <a:xfrm>
            <a:off x="0" y="367017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الثاني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الأب البطريرك الانبا مرقس)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097163563"/>
      </p:ext>
    </p:extLst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4FFF80EA-589F-4E10-8A91-8F805BBD5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فخلصهـــــم الله بتدبيـــر محكــــــــــم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F736A22-E111-4489-877A-FD33430A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AE0F4-9F5F-4E29-87F4-7862938A19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B8CF47DE-C8A6-452C-AE18-C1E47C7B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عظيـم جداً ومكــــــرم فعـــــل الله الــــــــــــه ابـــــرآم   </a:t>
            </a:r>
            <a:endParaRPr lang="en-US" altLang="en-US" sz="8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9AB4DF8-15A2-4537-8AF0-838C960EC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8E6908-57B5-43AD-BC67-73B70E813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DFC4CC0D-75A1-480D-88AE-8AABD01E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حيث فدانـــا بابنـــــــــــه الأكـــــــرم  </a:t>
            </a:r>
            <a:r>
              <a:rPr lang="ar-SA" altLang="en-US" sz="71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100" b="1">
                <a:cs typeface="Times New Roman (Arabic)" charset="0"/>
              </a:rPr>
              <a:t> </a:t>
            </a:r>
            <a:endParaRPr lang="en-US" altLang="en-US" sz="7100" b="1">
              <a:cs typeface="Times New Roman (Arabic)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2D924C05-F67E-4A80-AC04-E48DA71E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297A4C-478D-40DF-A050-4571176BE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35207046-1D35-4EC1-9722-3FA05ECF8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غرتنا ثمـرة العصيـــــان فآثرناهـــــا على كــــــل طعـــــــام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9C7D47CF-6611-43B1-9D27-985B7242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0D9FB5-CE60-40DA-BE5D-02F170205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80D31EF7-30B7-43CE-B431-1BE31DDBF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واليها بجرأة امتــــــــــدت اليــــــــــدان  </a:t>
            </a:r>
            <a:r>
              <a:rPr lang="ar-SA" altLang="en-US" sz="68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A02B298C-8EB2-41A4-A0E0-1AB48C65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3ADCB-FACD-4F6B-9BBC-678D5FEF6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E76E5765-9BE8-40B3-8DE6-59019364E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فيها كـــــان الســــــــــــم الزاعـــــــف أودى بالأرواح والاجسام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56E5AA1E-405D-4FD2-8AC2-DF80E6F9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3CF610-DF2F-4A83-9521-BAC93EF1F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846D40CE-3BA3-4C6B-820B-C205498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فأدركنا الله بالإلطــاف 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E0F3C4D4-F9B5-41EC-B7CF-529ABB097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B4C6E-FB19-4FB1-A9E3-A95227EEE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84B6FE8E-D516-43A0-8B42-5615ACC14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قـــــــــدوس رحمتــه الى الأبد لــــــــه التمجيـــــــد على طــــول الــــــدوام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3B81DC4A-1F16-42A1-A266-142D0659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C366-BAE4-4FCA-A294-DE80733D8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0A2AE449-FA10-4D8E-AA30-7D7396A8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ليس لقدرته العُلِوْية حــد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61111DF3-8AF9-4F97-AF5F-3A3CC574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2DB4A7-0EAB-4631-BE62-3AECED919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707F74-4600-4F0D-B444-42FDE14B2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كَمُلَ وتم كلُّ المكتـــــوب فى الأنبياء من غابــــر الايــــــام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E0BD531F-8518-479F-9FCB-DF910B9C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ED46A-685D-41CA-A2EF-D2159BB84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39690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بعد الثلاثة تقاديس للثلاثة أقانيم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واحد من غير تقسيم.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أمدح مريم ابنة يواقيم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شفيعة في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63338"/>
      </p:ext>
    </p:extLst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5A097BA6-4838-4810-A4CD-0B1B7C6A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عن ابــــــــــن الله الفــــــادى المحبــــــــوب </a:t>
            </a:r>
            <a:r>
              <a:rPr lang="ar-SA" altLang="en-US" sz="5900" b="1">
                <a:cs typeface="Times New Roman (Arabic)" charset="0"/>
              </a:rPr>
              <a:t> </a:t>
            </a:r>
            <a:r>
              <a:rPr lang="ar-SA" altLang="en-US" sz="5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1E348A61-AF82-416F-B6E8-7FE1D64B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C7818-2FB7-4058-BAB7-5D6F60BAF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FAD2AE6A-79D6-49A2-8CBD-23E76782B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لـــه أشارت جميــــــــــع النبوات  مــــن مَوْلدٍ وتَألُّمٍ ودفـنٍ وقيـــــــام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07CAD62-3AD1-40B9-8D1A-6960B7C2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3B6EC-A3F3-442F-806C-180FDFF30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DC9DEE85-B14B-4B11-A613-EF25502D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وصعودٍ الى أعْلــــــــــــىَ السمــــــوات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379FD74-F424-4B87-B9F3-AE622AA8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6E64E-89B1-4D68-9847-06E5335EE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2F2717AB-1EFB-4FB6-A0F1-ED9FD912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سمائـــه رب الكـــون أرسل روحه القــــــدوس بســــــــــلام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624E0BE0-C15C-4E97-BDE2-434550C3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7CAA1-0B4A-4C5D-916B-17ABAF3AE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9CEEF41A-6F53-4C82-A7E9-229A89542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على تلاميذه في عليـــــــة صهيـــــــون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58F055D-ED83-458E-8728-252A5F00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377F8-3E8E-4B5E-A3DB-D31691B5E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81B421C5-8979-4DFE-BECD-69F12E164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نوره العظيم أشـــــــــرق عليهـــــــــم ومنحهــــــم المعرفـــــــة بقسط تــــام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194F6B04-8251-40DD-BAFE-360514A3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2AC1E-6402-4F3B-811C-CB92B9BC4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D41D883C-B3EA-481A-9078-64F85DEC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فسطـــــــــع عليهـــــــــم وأبـــــــــرق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59F9D4C9-4EFC-49BC-8BCF-30BB8398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EDD41-8610-4555-AFA1-9A96BAA5B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49B215E7-2197-4040-9D2D-3A797A7BD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200" b="1">
                <a:cs typeface="Times New Roman (Arabic)" charset="0"/>
              </a:rPr>
              <a:t>هذا هـــــو صنعا لاله المتفضــل علينــــــــا بالأنعـام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140C2F6-523E-4E76-9869-2BE05002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FC70F0-9B9A-483B-A729-39D459AB9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BDB6BBD4-3DC9-48A0-97C2-90EB45A51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500" b="1">
                <a:cs typeface="Times New Roman (Arabic)" charset="0"/>
              </a:rPr>
              <a:t>نحمـــده على خلاص لنـــــا أولاه </a:t>
            </a:r>
            <a:r>
              <a:rPr lang="ar-SA" altLang="en-US" sz="65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500" b="1">
                <a:cs typeface="Times New Roman (Arabic)" charset="0"/>
              </a:rPr>
              <a:t> </a:t>
            </a:r>
            <a:endParaRPr lang="en-US" altLang="en-US" sz="6500" b="1">
              <a:cs typeface="Times New Roman (Arabic)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38AF8E99-FF6E-441C-81BE-22E1334A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0956D-982F-42E6-A882-C48199C7E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36D66934-DB17-41CD-B922-799C314CA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لأنه الــــــه رؤوف رحيم غافـر الخطايـــــــا الجســـام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2A8903FC-37B8-45A2-A819-6ED623B2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0687E-861D-46C1-8DC4-8B47224D4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5979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ثم أن الإله اختار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طهر الأطهار.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باسم الثالوث من واحد قد صار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جسدًا كاملاً ممسوكًا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101553"/>
      </p:ext>
    </p:extLst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BB547AAC-C620-4E63-B974-796BAD7C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مورث شعبه فــــــــردوس النعيـــــــــــم  </a:t>
            </a:r>
            <a:r>
              <a:rPr lang="ar-SA" altLang="en-US" sz="66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6600" b="1">
                <a:cs typeface="Times New Roman (Arabic)" charset="0"/>
              </a:rPr>
              <a:t>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8F2B8D5E-993B-493E-8F2A-D052B103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64EAD-5B75-4B71-A890-E8389A86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60B30A43-5A83-463E-A95D-94E9C607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يا من قــــــد أتى وهو آت ليديــــــــــن المخلوقــات بأحكـــــــــام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C92E9638-4322-4633-9912-1C44479D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E1F0F-4FCB-4EFC-A166-F8B1E5816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2CDBAF91-0BF5-4F00-9C3A-DA492DF97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200" b="1">
                <a:cs typeface="Times New Roman (Arabic)" charset="0"/>
              </a:rPr>
              <a:t>الأحيــــــــــاء منهــــــــــــــم والأمـــــــوات  </a:t>
            </a:r>
            <a:r>
              <a:rPr lang="ar-SA" altLang="en-US" sz="62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ثـم قـــام</a:t>
            </a:r>
            <a:r>
              <a:rPr lang="ar-SA" altLang="en-US" sz="6000" b="1">
                <a:cs typeface="Times New Roman (Arabic)" charset="0"/>
              </a:rPr>
              <a:t> </a:t>
            </a:r>
            <a:endParaRPr lang="en-US" altLang="en-US" sz="6000" b="1">
              <a:cs typeface="Times New Roman (Arabic)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2E49ECAA-0E4A-40C5-8D04-E87745EC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4FDCF-CFAD-400E-8080-BD14C67A1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FC526D47-9447-4247-B4F3-F4BDC980E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واحفـــــــــظ شعبك وبلغه مناه حيـــــاة  مرضيــــــة وحســــــــن ختــــــــام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883EC58E-6E97-42EA-9232-48F56D47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C8E44-4D29-4319-9072-071B91FF0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DC5AF492-5B33-4F62-832E-32FF8E93E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0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وأسكنــــــه مكانا عالياً فى أخــــراه  </a:t>
            </a:r>
            <a:r>
              <a:rPr lang="ar-SA" altLang="en-US" sz="6900" b="1">
                <a:solidFill>
                  <a:srgbClr val="CC3300"/>
                </a:solidFill>
                <a:cs typeface="Arabic Transparent" panose="020B0604020202020204" pitchFamily="34" charset="0"/>
              </a:rPr>
              <a:t>المسيــح صلب وقبر ثم قـــام</a:t>
            </a:r>
            <a:r>
              <a:rPr lang="ar-SA" altLang="en-US" sz="7300" b="1">
                <a:cs typeface="Times New Roman (Arabic)" charset="0"/>
              </a:rPr>
              <a:t> </a:t>
            </a:r>
            <a:endParaRPr lang="en-US" altLang="en-US" sz="7300" b="1">
              <a:cs typeface="Times New Roman (Arabic)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8243C3C6-03DD-4BEF-9171-0FC9E3A5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E5CD8-747C-423C-8565-386D9947C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F4103-5B60-403F-90B5-C3F2F7C6C0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B4A3A4F7-D1F5-4ADE-8CEE-8D36EC63C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28600"/>
            <a:ext cx="3962400" cy="656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500" b="1" dirty="0">
                <a:latin typeface="Arial" panose="020B0604020202020204" pitchFamily="34" charset="0"/>
                <a:cs typeface="Times New Roman (Arabic)" charset="0"/>
              </a:rPr>
              <a:t>أبـدى باسم الله القـــــدوس أبـــؤرو ان ابورانيـون</a:t>
            </a:r>
            <a:r>
              <a:rPr lang="ar-SA" altLang="en-US" sz="7000" b="1" dirty="0">
                <a:latin typeface="Arial" panose="020B0604020202020204" pitchFamily="34" charset="0"/>
                <a:cs typeface="Times New Roman (Arabic)" charset="0"/>
              </a:rPr>
              <a:t> </a:t>
            </a:r>
            <a:r>
              <a:rPr lang="ar-SA" alt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B6D9B65-D09D-4763-B635-757F44E7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7A735636-1FC6-4B77-841D-1F2BEE900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بيــــن سوتيـران اغاثــوس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9EAE1173-AB26-44F5-A3E9-1105C81F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63833CD1-8C34-40BC-8E8D-4EE6A035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بتدبيره قـد خلصنا من يـــــــــــــد الشيطـــان الأركــــون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C9142044-1946-4A47-99FB-99BE904E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B7886F0B-48AC-4F69-A998-D2124932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900" b="1">
                <a:cs typeface="Arabic Transparent" panose="020B0604020202020204" pitchFamily="34" charset="0"/>
              </a:rPr>
              <a:t>أتى وتأنس وأنقــذنا </a:t>
            </a:r>
            <a:r>
              <a:rPr lang="ar-SA" altLang="en-US" sz="79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4C62327-A586-44ED-894F-AF49F978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039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جاء غبريال إلى مريم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بسلامه إليها وتكلم.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بشرها بالسر الأعظم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الكلمة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508527"/>
      </p:ext>
    </p:extLst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CE6817DD-4590-49FF-92B4-A3CD32404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28600"/>
            <a:ext cx="38862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تمـــم وعده ووافــــــــاه لنــــــا الهنا عالم مــــــا سيكــــون </a:t>
            </a:r>
            <a:r>
              <a:rPr lang="ar-SA" altLang="en-US" sz="8000" b="1">
                <a:cs typeface="Arial" panose="020B0604020202020204" pitchFamily="34" charset="0"/>
              </a:rPr>
              <a:t> </a:t>
            </a:r>
            <a:endParaRPr lang="en-US" altLang="en-US" sz="8000" b="1">
              <a:cs typeface="Arial" panose="020B0604020202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BC4948F-675A-419B-BABD-4DFC1FC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46B5687A-92BB-4450-8D31-74097AC44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28600"/>
            <a:ext cx="37338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Arabic Transparent" panose="020B0604020202020204" pitchFamily="34" charset="0"/>
              </a:rPr>
              <a:t>وصـــار حاضـــر حالـل معنا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63AB285-2A6A-4B88-8190-C9013026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6106477B-5416-45E5-8BFA-A87207CD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6576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جـــــــــــاء الابـــــــــن الأزلـــــــي وتشبـــــــه بالبشريون</a:t>
            </a:r>
            <a:r>
              <a:rPr lang="ar-SA" altLang="en-US" sz="6600" b="1">
                <a:cs typeface="Times New Roman (Arabic)" charset="0"/>
              </a:rPr>
              <a:t>   </a:t>
            </a:r>
            <a:r>
              <a:rPr lang="ar-SA" altLang="en-US" sz="6700" b="1">
                <a:cs typeface="Times New Roman (Arabic)" charset="0"/>
              </a:rPr>
              <a:t> </a:t>
            </a:r>
            <a:endParaRPr lang="en-US" altLang="en-US" sz="6700" b="1">
              <a:cs typeface="Times New Roman (Arabic)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CEFB3B2-8CDA-4C06-8750-95ED102D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40BF2620-16B1-4D28-9009-5C3E83EFF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35814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400" b="1">
                <a:cs typeface="Times New Roman (Arabic)" charset="0"/>
              </a:rPr>
              <a:t>له التسابيح ولم يـــــزل </a:t>
            </a:r>
            <a:r>
              <a:rPr lang="ar-SA" altLang="en-US" sz="74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E04E667-A41A-40C2-9E1F-FC5FF1AC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28BF523E-3B60-4595-AAF0-0B23A5490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حلــــــــــــو هـــــــــــــو تسبيحــــــه في أفـــــواه ملائكتـــــــه </a:t>
            </a:r>
            <a:r>
              <a:rPr lang="ar-SA" altLang="en-US" sz="6600" b="1">
                <a:cs typeface="Times New Roman (Arabic)" charset="0"/>
              </a:rPr>
              <a:t>والقديسيـون </a:t>
            </a:r>
            <a:endParaRPr lang="en-US" altLang="en-US" sz="6600" b="1">
              <a:cs typeface="Times New Roman (Arabic)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D6E37F51-2A66-49FB-A1A1-02590EF4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1E20EAB9-016B-4820-B44C-E3F4AA31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أتـــــى الى آدم وفــداه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2D63EFB2-F0DE-4BD7-A581-45DA7E93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C4DF5C2F-E6A9-4B09-904B-C34518FA8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6400" b="1">
                <a:cs typeface="Times New Roman (Arabic)" charset="0"/>
              </a:rPr>
              <a:t>خلص مـــــن كان فى جحيم   وظـــــــــــلام وجميع مــــن كانـــــــــــــوا محبوسيـــــن</a:t>
            </a:r>
            <a:endParaRPr lang="en-US" altLang="en-US" sz="6400" b="1">
              <a:cs typeface="Times New Roman (Arabic)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4ACFA72F-120A-497E-985F-4ABE0B5C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ABC90F7-A43A-4AA4-ABBD-C520BACF9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لـه التمجيد مـع الاكرام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697E6F8B-FEF9-466A-87F5-FFF4BA50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0EB9355A-26E1-4D88-8D06-4CF8418D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ذلـك فضلاً منه وانعام وأعطانــــا خلاصــــــاً بالمــيرون</a:t>
            </a:r>
            <a:r>
              <a:rPr lang="ar-SA" altLang="en-US" sz="7000" b="1">
                <a:cs typeface="Times New Roman (Arabic)" charset="0"/>
              </a:rPr>
              <a:t>   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D94DA9EC-E884-482F-8640-223B29DF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1DD3033A-3B7B-4B99-9066-C2744D2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يجب لــــــه التسابيـــــح والاكــــــرام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335FE007-869F-40E6-9DD4-FEB701D0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54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حل الروح عليها وملاها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والابن سكن في أحشاها.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 حبلاً جواها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عذراء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094596"/>
      </p:ext>
    </p:extLst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7CC6371B-E54D-4D0A-9038-C62DFEAC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رب الأربــــــاب صعد لسماه وجـــاء الى الحوارييــن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400" b="1">
                <a:cs typeface="Arial" panose="020B0604020202020204" pitchFamily="34" charset="0"/>
              </a:rPr>
              <a:t> </a:t>
            </a:r>
            <a:endParaRPr lang="en-US" altLang="en-US" sz="7400" b="1">
              <a:cs typeface="Arial" panose="020B060402020202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9CDA6E92-B953-460C-9187-4D34BA0F3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25B2F25C-E172-4D6E-9014-06781D036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latin typeface="Arial" panose="020B0604020202020204" pitchFamily="34" charset="0"/>
                <a:cs typeface="Times New Roman (Arabic)" charset="0"/>
              </a:rPr>
              <a:t>تلاميـــــــذه وجعلهــــــم خلفـــــــــاء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C6DEF061-311A-463A-8DEF-AD2EF564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220E6204-578E-40E5-B385-AC99C026F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زينهــــــــــم بفضائـــــــل وأقــــــــوال وذلـــــك فى عليـــــــــــة صهيــون</a:t>
            </a:r>
            <a:r>
              <a:rPr lang="ar-SA" altLang="en-US" sz="7200" b="1">
                <a:cs typeface="Times New Roman (Arabic)" charset="0"/>
              </a:rPr>
              <a:t>  </a:t>
            </a:r>
            <a:r>
              <a:rPr lang="ar-SA" altLang="en-US" sz="7000" b="1">
                <a:cs typeface="Times New Roman (Arabic)" charset="0"/>
              </a:rPr>
              <a:t> </a:t>
            </a:r>
            <a:endParaRPr lang="en-US" altLang="en-US" sz="7000" b="1">
              <a:cs typeface="Times New Roman (Arabic)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424B42B0-3E85-49E6-B9A2-D2BAA536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EDE1B9B3-E6A1-46A3-88D7-F7192E23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حـــل عليهم روحــــــــــه المتعــــــــال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48525619-46CB-4170-BAFD-3B81CEED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30116B37-798A-41C0-BE06-C73E3FF5C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سيــــــــــدنا أوصــــــــى تلاميـــــــذه وقـــــــــــال امضــوا فى العالم نادوا</a:t>
            </a:r>
            <a:endParaRPr lang="en-US" altLang="en-US" sz="7200" b="1">
              <a:cs typeface="Times New Roman (Arabic)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A6A08254-D273-4782-A953-E7A91DA5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C15984B2-AF1C-41D8-9A59-587A9812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بعـــــــــد أن أعطاهـــــــم تأييــــــــــده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endParaRPr lang="en-US" altLang="en-US" sz="6100" b="1">
              <a:cs typeface="Arial" panose="020B060402020202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2773DA2-4EE6-4345-A52B-F88C6E5B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2C3E4F0E-8FB7-408D-A1F3-D7F2F272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شملهـــــــم بالــــــروح سيدنا مــن فمه الطاهر ينـــادون</a:t>
            </a:r>
            <a:r>
              <a:rPr lang="ar-SA" altLang="en-US" sz="7000" b="1">
                <a:cs typeface="Times New Roman (Arabic)" charset="0"/>
              </a:rPr>
              <a:t>  </a:t>
            </a:r>
            <a:r>
              <a:rPr lang="ar-SA" altLang="en-US" sz="7500" b="1">
                <a:cs typeface="Times New Roman (Arabic)" charset="0"/>
              </a:rPr>
              <a:t> </a:t>
            </a:r>
            <a:endParaRPr lang="en-US" altLang="en-US" sz="7500" b="1">
              <a:cs typeface="Times New Roman (Arabic)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987AFB31-9863-4641-998A-93A2259B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CA8FF9E1-AE17-4238-AAFA-E43944A0F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ونحــــــــــن نصيـــــــــح بأجمعنـــــــا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224D3DA7-1491-490A-BA63-CE51FFF9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3B512526-9FC8-4EAA-A97F-9997A550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صــــــــــرنا أطهــــــــاراً ببشائرهــــم وجعلونــــــا للملكــــــوت بنــــــــون</a:t>
            </a:r>
            <a:r>
              <a:rPr lang="ar-SA" altLang="en-US" sz="7400" b="1">
                <a:cs typeface="Times New Roman (Arabic)" charset="0"/>
              </a:rPr>
              <a:t>  </a:t>
            </a:r>
            <a:endParaRPr lang="en-US" altLang="en-US" sz="74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86453140-2BC4-47FE-9140-268089FB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3A867F05-7F77-40D8-A1B1-C124DA01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لمن فـــدانا وأحياهــــم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2708536D-3D08-49A0-BDAE-2C5331E31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5322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ذلك فضلاً منه وإنعام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صنع هذا من شأن آدم.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لأجل خلاص من كان في ظلام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ليرده ثاني للفردوس.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309495"/>
      </p:ext>
    </p:extLst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04B80092-5027-4DED-81B9-D16514735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صُلِــــــــــبَ وتومـــــــــا وضع يَدـــَه فى جنبـــــه بعد أن كـان مدفـــــون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E81002A-43F8-4DD3-8592-A70C764E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258C72DF-DD73-44E0-B399-38771A4B7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وصــــــدَّق بأنه ربَّــــه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F41AFC49-AC59-4B11-9C3B-2143A995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CA263964-C729-429E-A4A0-D1CC2628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65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500" b="1">
                <a:cs typeface="Times New Roman (Arabic)" charset="0"/>
              </a:rPr>
              <a:t>ظهــــــــر للمجدليــة قبــــــــــل الآبـــــــاء </a:t>
            </a:r>
            <a:r>
              <a:rPr lang="ar-SA" altLang="en-US" sz="7800" b="1">
                <a:cs typeface="Times New Roman (Arabic)" charset="0"/>
              </a:rPr>
              <a:t>الحواريون   </a:t>
            </a:r>
            <a:endParaRPr lang="en-US" altLang="en-US" sz="78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DA5FDDF7-0337-49DD-BC70-B66F6793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6EEDAF85-A30A-4345-9512-8771E8EA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يســـــــــوع محــــــــــب البشريــــــة </a:t>
            </a:r>
            <a:r>
              <a:rPr lang="ar-SA" altLang="en-US" sz="72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73BF6D52-3768-4F3D-9136-A97A0363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81DA4873-D3F4-4DAA-B6B4-97B970346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ضياء نــور الـــــــــــرب الزاهي نور اللاهـــــوت الابـــــــــــن المكنــون</a:t>
            </a:r>
            <a:r>
              <a:rPr lang="ar-SA" altLang="en-US" sz="6700" b="1">
                <a:cs typeface="Times New Roman (Arabic)" charset="0"/>
              </a:rPr>
              <a:t>   </a:t>
            </a:r>
            <a:endParaRPr lang="en-US" altLang="en-US" sz="67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B8985CCE-9425-40ED-8D2C-188D7196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B1A58676-FB8C-4F71-B7DF-0D46B683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لمســــــــــه توما قـــــال الهـــــــــــى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41C0239F-6DBF-4ABB-BEF0-4FAE2D7B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CD9AD00C-3822-4EE4-B75E-1E103F39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عجائــــــــب سيدنــــــــــا ظهــــــــرت للذيـــــــــــن جحــــــــدوا وشَكُّــــــوا</a:t>
            </a:r>
            <a:r>
              <a:rPr lang="ar-SA" altLang="en-US" sz="7600" b="1">
                <a:cs typeface="Times New Roman (Arabic)" charset="0"/>
              </a:rPr>
              <a:t>  </a:t>
            </a:r>
            <a:endParaRPr lang="en-US" altLang="en-US" sz="7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C0390DD1-2892-4B5F-B019-F7EDF6FC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7D155C01-511E-4415-B08F-5447380D3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300" b="1">
                <a:cs typeface="Times New Roman (Arabic)" charset="0"/>
              </a:rPr>
              <a:t>وكــــــــــــل الأرواح قــد خَلُصَت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0D1F3DD3-7DF4-45B5-BCA7-5B13DBE1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06158891-D45D-4C03-B653-1ECC8517D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غير أنــــــه جعــــــــــــل الشيطـــــان لأجل ذريــة آدم مسجــون   </a:t>
            </a:r>
            <a:endParaRPr lang="en-US" altLang="en-US" sz="72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5BA31EC-F328-4CE0-9AEE-E126AEA3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A123F1DE-07C9-430F-B167-2DA56C07E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فى جحيــــم وسلاســـــل مــــن نيران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F2532C51-E286-4430-955E-CE856E1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09544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رب الأرباب صنع تدبير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مخلصنا إيسوس بين سوتير.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وأخفى اللاهوت عن الشرير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الشيطان المخزي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8783"/>
      </p:ext>
    </p:extLst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86FD2868-FF09-4AF7-A956-04D6E8A4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3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فـــــــــــــــك المأسوريــن بالتدبـــــــير وصــــــاروا فراحـــــــــى مبتهجون</a:t>
            </a:r>
            <a:r>
              <a:rPr lang="ar-SA" altLang="en-US" sz="7300" b="1">
                <a:cs typeface="Times New Roman (Arabic)" charset="0"/>
              </a:rPr>
              <a:t> 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CE9EFCC8-02C2-49F3-83D1-0AD81D47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FDBE64DF-B690-42CD-B8F1-BED70532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بقيامة بين سوتيـــــــر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800" b="1">
                <a:cs typeface="Arabic Transparent" panose="020B0604020202020204" pitchFamily="34" charset="0"/>
              </a:rPr>
              <a:t> </a:t>
            </a:r>
            <a:endParaRPr lang="en-US" altLang="en-US" sz="7800" b="1">
              <a:cs typeface="Arabic Transparent" panose="020B060402020202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CAB70F65-A4BB-4904-8077-DD8A4032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33A62AFC-3FCD-436D-ACED-9252C73C2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800" b="1">
                <a:cs typeface="Times New Roman (Arabic)" charset="0"/>
              </a:rPr>
              <a:t>قـــــــــدوس قـــدوس رب الأربــــــــاب قدوس اسمه الى الأبــــــد يكـــــــون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EA09CB86-881A-4214-B48C-9E419484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DAE0C0E9-A725-4C05-BB47-2291CC22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الكلمـــــــــة الأزلـــــــــى وحيــد الآب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أنيستي اكنكرون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F5E2270-5C2B-4702-81FD-1FC0F7F6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E0BDAC4C-7E96-4BFB-AC9C-9827C79EA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500" b="1">
                <a:cs typeface="Times New Roman (Arabic)" charset="0"/>
              </a:rPr>
              <a:t>كملـــــــــت الأفــــــراح اليوم حقـــاً لكل الآبــاء والقديسون</a:t>
            </a:r>
            <a:r>
              <a:rPr lang="ar-SA" altLang="en-US" sz="6600" b="1">
                <a:cs typeface="Times New Roman (Arabic)" charset="0"/>
              </a:rPr>
              <a:t>   </a:t>
            </a:r>
            <a:endParaRPr lang="en-US" altLang="en-US" sz="66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2F42FFF4-B5A0-4A62-8578-49399D74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B33B66E-3055-4410-9BF6-2C9940F9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وجميع مـن صار لــــــه شعــبـــــــــاً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A2C8111A-C9FA-4EDD-8F21-5802D5B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02AAB0A-1498-4720-9164-748076D6F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rtl="1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لهم قـــــــــد أعطــــــــــى الميـــــــراث وشعــــــــب اليهـــــــــود يخــــــــزون</a:t>
            </a:r>
            <a:r>
              <a:rPr lang="ar-SA" altLang="en-US" sz="7600" b="1">
                <a:cs typeface="Times New Roman (Arabic)" charset="0"/>
              </a:rPr>
              <a:t> 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678C722-16DE-4A7D-8A50-FDB10026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DB637B61-2633-4F7D-9171-87D1B7E5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000" b="1">
                <a:cs typeface="Times New Roman (Arabic)" charset="0"/>
              </a:rPr>
              <a:t>ونحــن نصيح بأعلـــــــــــــى الأصــــــــوات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BEB2BBC3-1594-439B-A7EE-81714C0E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A3F3EEA6-C5F8-4ED4-8083-0D171BC7C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من هــــــــو يشبه سيدنـا مــــن جميع الآلهـــــــــه المصنوعين</a:t>
            </a:r>
            <a:r>
              <a:rPr lang="ar-SA" altLang="en-US" sz="7300" b="1">
                <a:cs typeface="Times New Roman (Arabic)" charset="0"/>
              </a:rPr>
              <a:t>  </a:t>
            </a:r>
            <a:endParaRPr lang="en-US" altLang="en-US" sz="73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92EBBB47-8CD4-4861-8EC1-4BB21869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270BBED7-0F97-4389-8935-C505398E0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عمانوئيــــل حقـــــــــــــاً معنــــــــــــا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9B628F71-374D-46A2-A30A-ABB466B9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2740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ذل آدم بغواية الشيطان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وصايا الله الديان.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أكل الثمرة وصار عريان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وخرج مطرودًا من الفردوس.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720084"/>
      </p:ext>
    </p:extLst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56AC5970-9589-483D-88E3-1DC278441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600" b="1">
                <a:cs typeface="Times New Roman (Arabic)" charset="0"/>
              </a:rPr>
              <a:t>نــــور أزال كـــــل ظلام على الدنيـا وجميــــــع الكـــــون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1674C85E-03EB-46B1-BE93-8D2FA6C6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EA1722A0-F2F9-466A-AC20-D9F01BC5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5B27D9C-0AC8-469F-92DF-AF57236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35481E2C-96CB-44A5-B3D5-0F6EDD971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100" b="1">
                <a:cs typeface="Times New Roman (Arabic)" charset="0"/>
              </a:rPr>
              <a:t>نـــــور أزال كــل ظــــلام علــــــــــــى الدنيـــــــــــا وجميــــــــع الكــــــون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E768AE8-A445-40FD-91A5-4F13EC78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9AADAF0E-B3F0-43F9-B7AB-52D2ED87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وأعطانا كــل خـــــــــلاص وأنعــــــــــام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E4A6BB0E-76B3-4B1C-8D52-427E60E1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7470F99F-EFFA-4554-9099-1C2BA354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17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8000" b="1">
                <a:cs typeface="Times New Roman (Arabic)" charset="0"/>
              </a:rPr>
              <a:t>هذا هـــــو يـــــــــــوم الأفـــــراح صنعه الــه </a:t>
            </a:r>
            <a:r>
              <a:rPr lang="ar-SA" altLang="en-US" sz="7500" b="1">
                <a:cs typeface="Times New Roman (Arabic)" charset="0"/>
              </a:rPr>
              <a:t>البشريــون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B92B90BA-776C-47BF-A06E-C86D11108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2BCDA980-3584-4A65-8ACD-F04A197F1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نرتــــــل فيه ونقــــــــــول بصيـــــــــاح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5AA8D1D2-3681-4640-A7C7-857785BA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12FBF417-45FC-474B-B7A2-FC52DE6A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وأنـــا أطلب منـــــــــــــه بخشــــــوع بصلـــــوات الذيــــــــــن ســـلفـــــوا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DAABFCD-44A7-45D2-8AD9-180560E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>
            <a:extLst>
              <a:ext uri="{FF2B5EF4-FFF2-40B4-BE49-F238E27FC236}">
                <a16:creationId xmlns:a16="http://schemas.microsoft.com/office/drawing/2014/main" id="{501993E1-13D8-484B-A5AB-A4D5B5DBE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وأقــــــــــول خلص شعبـك يا يســـــــوع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42EFA482-DA88-4B33-8CE9-87FEA730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C96B149A-A246-4DFE-B868-F448B695C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000" b="1">
                <a:cs typeface="Times New Roman (Arabic)" charset="0"/>
              </a:rPr>
              <a:t>لأن أبـــواب الرحمــــــــة واسعــــــــة وأنت الراحم للذيـــــــــــن يسألـــــــون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34BC039C-5861-4684-9D1E-74B9A28E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FF5189B-F294-4A3D-93C9-FD507FC6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03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800" b="1">
                <a:cs typeface="Times New Roman (Arabic)" charset="0"/>
              </a:rPr>
              <a:t>يـا الله عُمُدَ البيعــــــــة </a:t>
            </a:r>
            <a:r>
              <a:rPr lang="ar-SA" altLang="en-US" sz="78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47FA6C42-835E-43F3-B6E4-C3A11063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9979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سيدنا جاء بجسد إنسان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قد أخذه من فخر الأكوان.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والخاتم مصان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رؤيا حزقيال منصوص.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01727"/>
      </p:ext>
    </p:extLst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9A7F761E-4076-4474-AC50-908B0261D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يـــــــــا رب احفــــــــــظ كهنتنـــــــــا وشمامستنا الخادمـــون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04C57837-9C90-4454-BE8C-AACD76C4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0D8CB392-5E76-487F-9ABB-8E9E0CC33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وجميع مـــن كـــــــــان فى رتبتنـــــــــــا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07D96D9F-B595-4B1B-969F-CF832CE8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>
            <a:extLst>
              <a:ext uri="{FF2B5EF4-FFF2-40B4-BE49-F238E27FC236}">
                <a16:creationId xmlns:a16="http://schemas.microsoft.com/office/drawing/2014/main" id="{E060E811-832E-4F3F-B31D-73FE6A7C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774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7200" b="1">
                <a:cs typeface="Times New Roman (Arabic)" charset="0"/>
              </a:rPr>
              <a:t>وأنـا مرقس ناظـــــــــم الأقـــــوال أحقر مـــــن كــــــــــــــل المخلوقـات</a:t>
            </a:r>
            <a:r>
              <a:rPr lang="ar-SA" altLang="en-US" sz="7000" b="1">
                <a:cs typeface="Times New Roman (Arabic)" charset="0"/>
              </a:rPr>
              <a:t>   </a:t>
            </a:r>
            <a:endParaRPr lang="en-US" altLang="en-US" sz="70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8C9E0AEC-BB99-4588-9202-0CD681F7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AFF28937-B367-46E3-AF38-F759B4A2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دُعيـــــــــــتُ بطريركـــــــاً بالأقــــــــوال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9EBEA0C0-D538-4D14-8969-6B9F9295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70C1C567-C71C-4772-87BA-C68B7767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8600"/>
            <a:ext cx="35814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900" b="1">
                <a:cs typeface="Times New Roman (Arabic)" charset="0"/>
              </a:rPr>
              <a:t>وســـلام الله يحــل عليكم يا شعـــــــب المسيــــــح المجتمعــون   </a:t>
            </a:r>
            <a:endParaRPr lang="en-US" altLang="en-US" sz="6900" b="1">
              <a:solidFill>
                <a:schemeClr val="accent2"/>
              </a:solidFill>
              <a:cs typeface="Times New Roman (Arabic)" charset="0"/>
            </a:endParaRP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7AF2CC9C-7B48-43A6-BE81-D1197C77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821F9894-8686-4B66-AC2B-612A5FA9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3581400" cy="63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ar-SA" altLang="en-US" sz="6600" b="1">
                <a:cs typeface="Times New Roman (Arabic)" charset="0"/>
              </a:rPr>
              <a:t>وبصوتـــــــه الفـــــــــــرح يناديكـــــــــم  </a:t>
            </a:r>
            <a:r>
              <a:rPr lang="ar-SA" altLang="en-US" sz="7000" b="1">
                <a:solidFill>
                  <a:srgbClr val="CC3300"/>
                </a:solidFill>
                <a:cs typeface="Arabic Transparent" panose="020B0604020202020204" pitchFamily="34" charset="0"/>
              </a:rPr>
              <a:t>اخرستوس أنيستــي اكنكـرون</a:t>
            </a:r>
            <a:r>
              <a:rPr lang="ar-SA" altLang="en-US" sz="7200" b="1">
                <a:cs typeface="Arabic Transparent" panose="020B0604020202020204" pitchFamily="34" charset="0"/>
              </a:rPr>
              <a:t> </a:t>
            </a:r>
            <a:endParaRPr lang="en-US" altLang="en-US" sz="7200" b="1">
              <a:cs typeface="Arabic Transparent" panose="020B060402020202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FDB9E84-C17B-4732-B572-A25E38E4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441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أنا أفتح فاي وأخبركم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أن الرب صعد لسماه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مجده يحك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بوقوا بالبوق الروحاني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في اعيادكم رتلوا لله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الرب صعد لسماه ثاني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 جلس عن 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B4DF9-0F3B-4305-B62A-A9B1A0D4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5659" y="0"/>
            <a:ext cx="2245659" cy="968188"/>
          </a:xfrm>
        </p:spPr>
        <p:txBody>
          <a:bodyPr>
            <a:normAutofit fontScale="90000"/>
          </a:bodyPr>
          <a:lstStyle/>
          <a:p>
            <a:pPr algn="r"/>
            <a:r>
              <a:rPr lang="ar-EG" sz="3600" dirty="0">
                <a:solidFill>
                  <a:srgbClr val="FFC000"/>
                </a:solidFill>
              </a:rPr>
              <a:t>(الخماسين) الاحد السادس </a:t>
            </a:r>
            <a:endParaRPr lang="en-GB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98514"/>
      </p:ext>
    </p:extLst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نمضي لجبل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الزيتون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لننظر صعود ابن ال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لـه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ونسجد له مع الحواريون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جدد صعودنا بصعوده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صعد لعلو سماه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والرؤساء الكل خضعوا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19509"/>
      </p:ext>
    </p:extLst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حين قام من بين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الأموات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مكث يتردد على خلفائه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مدة أربعين يوماً بثبات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خذوا بأيديكم عشرة أوتار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ورتلوا لحسن بهائه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بصوت القرن والمزمار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135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51931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شهد في الرؤيا حزقيال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قال رأيت في المشرق أمثال.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بابًا مختومًا وعليه أقفال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فيه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2946"/>
      </p:ext>
    </p:extLst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داود الحسن في الترتيل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بروح النبوة نطق بفيه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الل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 بالتهليل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ركب على الشاروبيم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      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وطار على أجنحة الهواء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واستوى على العرش العظيم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46237"/>
      </p:ext>
    </p:extLst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54188" y="0"/>
            <a:ext cx="588981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زمروا بأصوات القيثار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وصفقوا يا جميع براياه</a:t>
            </a:r>
            <a:b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وقولا اليوم باجهار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EG" sz="4800" b="1" cap="all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Palatino Linotype"/>
              <a:cs typeface="Times New Roman" panose="02020603050405020304" pitchFamily="18" charset="0"/>
            </a:endParaRPr>
          </a:p>
          <a:p>
            <a:pPr algn="justLow" defTabSz="914400" rtl="1">
              <a:defRPr/>
            </a:pP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سماء السموات اليوم فرحت</a:t>
            </a:r>
            <a:b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الطقوس هللوا له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المراتب ابتهجت</a:t>
            </a:r>
            <a:b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س عن يمي</a:t>
            </a:r>
            <a:r>
              <a:rPr lang="ar-EG" sz="4800" b="1" cap="all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Palatino Linotype"/>
                <a:ea typeface="Times New Roman"/>
                <a:cs typeface="Times New Roman" panose="02020603050405020304" pitchFamily="18" charset="0"/>
              </a:rPr>
              <a:t>ـ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</a:t>
            </a:r>
            <a:r>
              <a:rPr kumimoji="0" lang="ar-EG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48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الآب</a:t>
            </a:r>
            <a:endParaRPr kumimoji="0" lang="ar-EG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" y="243000"/>
            <a:ext cx="3258407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40966"/>
      </p:ext>
    </p:extLst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9243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شمل صفوف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وأوعدهم بالروح المعزية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وبارك عليهم بيده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63791"/>
      </p:ext>
    </p:extLst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إلى 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وأعطي الناس مواهب وهناه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وفك حسن الجحيم وسباه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48673"/>
      </p:ext>
    </p:extLst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ضابط الكل رب الأرباب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اوعدنا بميعاد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ماسك الجميع بكلمة فيه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50949"/>
      </p:ext>
    </p:extLst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05400" y="24384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طور الزيتون جبل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الصعود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والتلاميذ صاروا نحوه سجود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هناك ارتفع لسماه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369791"/>
      </p:ext>
    </p:extLst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733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ظهر بالجسد المأخوذ منا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ليكون قدامه معنا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ثم قام عن يمين أبيه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71176"/>
      </p:ext>
    </p:extLst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عندما أكمل كل التدابير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من الأنبياء والمزامير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514600"/>
            <a:ext cx="39624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وما هو مكتوب في معناه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61327"/>
      </p:ext>
    </p:extLst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4114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غافر الخطايا ماحي الذنوب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ويأتي في اليوم المرهوب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قام وصعد لعلو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11024"/>
      </p:ext>
    </p:extLst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فهو سيأتي على السحاب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يوم الدينونة والحساب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الناس بالعين تراه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8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59002"/>
              </p:ext>
            </p:extLst>
          </p:nvPr>
        </p:nvGraphicFramePr>
        <p:xfrm>
          <a:off x="0" y="0"/>
          <a:ext cx="9144000" cy="68362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683622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ب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615823"/>
                  </a:ext>
                </a:extLst>
              </a:tr>
            </a:tbl>
          </a:graphicData>
        </a:graphic>
      </p:graphicFrame>
      <p:sp>
        <p:nvSpPr>
          <p:cNvPr id="53" name="Rectangle 5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07DC43-25AC-4AB0-B572-F3782768BECE}"/>
              </a:ext>
            </a:extLst>
          </p:cNvPr>
          <p:cNvSpPr/>
          <p:nvPr/>
        </p:nvSpPr>
        <p:spPr>
          <a:xfrm flipH="1">
            <a:off x="6382938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القديسة بائيسة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4" name="Rectangle 5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A5FD67F2-07DB-4F23-8FDF-8E02985472AF}"/>
              </a:ext>
            </a:extLst>
          </p:cNvPr>
          <p:cNvSpPr/>
          <p:nvPr/>
        </p:nvSpPr>
        <p:spPr>
          <a:xfrm flipH="1">
            <a:off x="6382938" y="29636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1- بربارة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(أمجد إلهي بلسان فصيح)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5" name="Rectangle 5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8C4D7C1-AF6B-4762-B719-06A4AF23EEDB}"/>
              </a:ext>
            </a:extLst>
          </p:cNvPr>
          <p:cNvSpPr/>
          <p:nvPr/>
        </p:nvSpPr>
        <p:spPr>
          <a:xfrm flipH="1">
            <a:off x="6382938" y="6270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1-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6" name="Rectangle 5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6187AC-8322-4470-84A8-9B80624E656F}"/>
              </a:ext>
            </a:extLst>
          </p:cNvPr>
          <p:cNvSpPr/>
          <p:nvPr/>
        </p:nvSpPr>
        <p:spPr>
          <a:xfrm flipH="1">
            <a:off x="6382938" y="45213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مواكب القديسات)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7" name="Rectangle 5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DA36BFE-FFC3-4547-847C-8D28EC8F551D}"/>
              </a:ext>
            </a:extLst>
          </p:cNvPr>
          <p:cNvSpPr/>
          <p:nvPr/>
        </p:nvSpPr>
        <p:spPr>
          <a:xfrm flipH="1">
            <a:off x="4327744" y="107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برثلماوس الرسول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8" name="Rectangle 5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B29080-F27D-4B36-B349-D27B95B553C3}"/>
              </a:ext>
            </a:extLst>
          </p:cNvPr>
          <p:cNvSpPr/>
          <p:nvPr/>
        </p:nvSpPr>
        <p:spPr>
          <a:xfrm flipH="1">
            <a:off x="4327744" y="64809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برسوم العريان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59" name="Rectangle 5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AE8B52E-8A71-4A6D-8063-7596063DB8A7}"/>
              </a:ext>
            </a:extLst>
          </p:cNvPr>
          <p:cNvSpPr/>
          <p:nvPr/>
        </p:nvSpPr>
        <p:spPr>
          <a:xfrm flipH="1">
            <a:off x="4327744" y="172526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الأنبا بسادة الأسقف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0" name="Rectangle 5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3FDD470-3A5E-46D3-A1E6-CD8F4B5C11FA}"/>
              </a:ext>
            </a:extLst>
          </p:cNvPr>
          <p:cNvSpPr/>
          <p:nvPr/>
        </p:nvSpPr>
        <p:spPr>
          <a:xfrm flipH="1">
            <a:off x="4327744" y="3351408"/>
            <a:ext cx="1906104" cy="67185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الشهيد بستافروس </a:t>
            </a:r>
            <a:r>
              <a:rPr lang="ar-EG" b="1" dirty="0">
                <a:solidFill>
                  <a:srgbClr val="FFCC00"/>
                </a:solidFill>
                <a:cs typeface="+mj-cs"/>
              </a:rPr>
              <a:t>(الشهيد صليب الجديد)</a:t>
            </a:r>
            <a:endParaRPr lang="en-US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1" name="Rectangle 6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571F9BC-1917-4B25-93DC-A51C35A4CF8E}"/>
              </a:ext>
            </a:extLst>
          </p:cNvPr>
          <p:cNvSpPr/>
          <p:nvPr/>
        </p:nvSpPr>
        <p:spPr>
          <a:xfrm flipH="1">
            <a:off x="4327744" y="226633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القديس الأنبا بسادة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2" name="Rectangle 6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9199A4F-2330-437A-8BF5-F409513E09F6}"/>
              </a:ext>
            </a:extLst>
          </p:cNvPr>
          <p:cNvSpPr/>
          <p:nvPr/>
        </p:nvSpPr>
        <p:spPr>
          <a:xfrm flipH="1">
            <a:off x="4327744" y="415013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بسنتاؤس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55F26F-3597-4AB4-875C-2BCA9030FF9F}"/>
              </a:ext>
            </a:extLst>
          </p:cNvPr>
          <p:cNvSpPr/>
          <p:nvPr/>
        </p:nvSpPr>
        <p:spPr>
          <a:xfrm flipH="1">
            <a:off x="4327744" y="4692897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بشنونة المقاري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4" name="Rectangle 6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287E381-C187-4EA0-89A5-88C6202CD620}"/>
              </a:ext>
            </a:extLst>
          </p:cNvPr>
          <p:cNvSpPr/>
          <p:nvPr/>
        </p:nvSpPr>
        <p:spPr>
          <a:xfrm flipH="1">
            <a:off x="4327744" y="5232680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بضابا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6" name="Rectangle 6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B698964-3506-493F-A5E4-D47CAEC4766D}"/>
              </a:ext>
            </a:extLst>
          </p:cNvPr>
          <p:cNvSpPr/>
          <p:nvPr/>
        </p:nvSpPr>
        <p:spPr>
          <a:xfrm flipH="1">
            <a:off x="2272550" y="1197524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بطرس الرسول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823298-D127-4AB5-B41F-893446961DB6}"/>
              </a:ext>
            </a:extLst>
          </p:cNvPr>
          <p:cNvSpPr/>
          <p:nvPr/>
        </p:nvSpPr>
        <p:spPr>
          <a:xfrm flipH="1">
            <a:off x="4327744" y="5765626"/>
            <a:ext cx="1906104" cy="9853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8" name="Rectangle 6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50FF8B3-CB89-4A83-999A-9B617BA88DB4}"/>
              </a:ext>
            </a:extLst>
          </p:cNvPr>
          <p:cNvSpPr/>
          <p:nvPr/>
        </p:nvSpPr>
        <p:spPr>
          <a:xfrm flipH="1">
            <a:off x="2272550" y="1746955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ماربقطر)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9D26C0B-C8BF-4BCB-BCE6-DAFEFA0A27E9}"/>
              </a:ext>
            </a:extLst>
          </p:cNvPr>
          <p:cNvSpPr/>
          <p:nvPr/>
        </p:nvSpPr>
        <p:spPr>
          <a:xfrm flipH="1">
            <a:off x="2272550" y="4721370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(أنا أفتح فمي وأتكلم)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0" name="Rectangle 6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0F7C35C-4B35-492F-8329-5CF6A5A3CD84}"/>
              </a:ext>
            </a:extLst>
          </p:cNvPr>
          <p:cNvSpPr/>
          <p:nvPr/>
        </p:nvSpPr>
        <p:spPr>
          <a:xfrm flipH="1">
            <a:off x="133883" y="107023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1-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حلة نورانية)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2" name="Rectangle 7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1F5F7BF-357A-4FBC-89A0-0A02C2062B90}"/>
              </a:ext>
            </a:extLst>
          </p:cNvPr>
          <p:cNvSpPr/>
          <p:nvPr/>
        </p:nvSpPr>
        <p:spPr>
          <a:xfrm flipH="1">
            <a:off x="138204" y="326069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1-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الغالبين)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79E220C-9EAF-42FF-AD42-359D4EBAA304}"/>
              </a:ext>
            </a:extLst>
          </p:cNvPr>
          <p:cNvSpPr/>
          <p:nvPr/>
        </p:nvSpPr>
        <p:spPr>
          <a:xfrm flipH="1">
            <a:off x="138204" y="2735170"/>
            <a:ext cx="1984753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بيجول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74" name="Rectangle 7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130DAF5-0292-4505-8859-0DE658F2E6FF}"/>
              </a:ext>
            </a:extLst>
          </p:cNvPr>
          <p:cNvSpPr/>
          <p:nvPr/>
        </p:nvSpPr>
        <p:spPr>
          <a:xfrm flipH="1">
            <a:off x="133380" y="469961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1-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(حبيبنا أبونا بيشوي)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4E8F16F-7826-499D-9661-32A2A72DE89E}"/>
              </a:ext>
            </a:extLst>
          </p:cNvPr>
          <p:cNvSpPr/>
          <p:nvPr/>
        </p:nvSpPr>
        <p:spPr>
          <a:xfrm flipH="1">
            <a:off x="2272550" y="6338023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بيمن المتوحد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88" name="Rectangle 8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D4FEFAA-90B9-4CBD-8F0D-830692C34585}"/>
              </a:ext>
            </a:extLst>
          </p:cNvPr>
          <p:cNvSpPr/>
          <p:nvPr/>
        </p:nvSpPr>
        <p:spPr>
          <a:xfrm flipH="1">
            <a:off x="133883" y="1684116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بولس الرسول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98" name="Rectangle 9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6A03065-7096-4317-9691-62C659B7F8E0}"/>
              </a:ext>
            </a:extLst>
          </p:cNvPr>
          <p:cNvSpPr/>
          <p:nvPr/>
        </p:nvSpPr>
        <p:spPr>
          <a:xfrm flipH="1">
            <a:off x="6382938" y="140587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99" name="Rectangle 9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8AF5D3-2D3B-4775-AE16-F4BF113CD8EF}"/>
              </a:ext>
            </a:extLst>
          </p:cNvPr>
          <p:cNvSpPr/>
          <p:nvPr/>
        </p:nvSpPr>
        <p:spPr>
          <a:xfrm flipH="1">
            <a:off x="6382938" y="21847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3- الأنبا باخوميوس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+mj-cs"/>
              </a:rPr>
              <a:t>(السلام لك يا أنبا باخوميوس)</a:t>
            </a:r>
            <a:endParaRPr lang="en-US" sz="1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0" name="Rectangle 9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D73BB0B-6218-465F-93FD-B9D9D7622A14}"/>
              </a:ext>
            </a:extLst>
          </p:cNvPr>
          <p:cNvSpPr/>
          <p:nvPr/>
        </p:nvSpPr>
        <p:spPr>
          <a:xfrm flipH="1">
            <a:off x="6382938" y="374250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بربارة ويوليانة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(نمجد إلهنا)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1" name="Rectangle 10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6EAB38A-DB9A-4C53-8574-5C72527D4137}"/>
              </a:ext>
            </a:extLst>
          </p:cNvPr>
          <p:cNvSpPr/>
          <p:nvPr/>
        </p:nvSpPr>
        <p:spPr>
          <a:xfrm flipH="1">
            <a:off x="6382938" y="530025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2-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أمجاد سماوية)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2" name="Rectangle 10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8DE817B-CB32-4224-8A08-B01FA3658F0B}"/>
              </a:ext>
            </a:extLst>
          </p:cNvPr>
          <p:cNvSpPr/>
          <p:nvPr/>
        </p:nvSpPr>
        <p:spPr>
          <a:xfrm flipH="1">
            <a:off x="6382938" y="6079126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3- الشهيدة بربتوا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(أبدأ باسم الديان)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3" name="Rectangle 10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55D1A99-BAE3-4F24-B9C1-84554D34E2FB}"/>
              </a:ext>
            </a:extLst>
          </p:cNvPr>
          <p:cNvSpPr/>
          <p:nvPr/>
        </p:nvSpPr>
        <p:spPr>
          <a:xfrm flipH="1">
            <a:off x="4327744" y="1195454"/>
            <a:ext cx="1906104" cy="407983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الأنبا برسوما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4" name="Rectangle 10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3D46CE1-E17F-41B5-8E4C-9FE9CE77BBA3}"/>
              </a:ext>
            </a:extLst>
          </p:cNvPr>
          <p:cNvSpPr/>
          <p:nvPr/>
        </p:nvSpPr>
        <p:spPr>
          <a:xfrm flipH="1">
            <a:off x="4327744" y="2807401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+mj-cs"/>
              </a:rPr>
              <a:t>الأنبا بسادة القس</a:t>
            </a:r>
            <a:endParaRPr lang="en-US" sz="2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5" name="Rectangle 10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662B9645-6484-405D-88C9-49F91134564D}"/>
              </a:ext>
            </a:extLst>
          </p:cNvPr>
          <p:cNvSpPr/>
          <p:nvPr/>
        </p:nvSpPr>
        <p:spPr>
          <a:xfrm flipH="1">
            <a:off x="2276871" y="107023"/>
            <a:ext cx="1906104" cy="95402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البابا بطرس خاتم الشهداء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(أفتح فاي بالتمجيد)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6" name="Rectangle 10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FDB439CA-A7B8-4ED1-AC82-A820DE16668C}"/>
              </a:ext>
            </a:extLst>
          </p:cNvPr>
          <p:cNvSpPr/>
          <p:nvPr/>
        </p:nvSpPr>
        <p:spPr>
          <a:xfrm flipH="1">
            <a:off x="2272550" y="2555283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(عظيم في الأمراء)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7" name="Rectangle 10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56405AE-9D28-4CCF-9E60-E8D60C665E23}"/>
              </a:ext>
            </a:extLst>
          </p:cNvPr>
          <p:cNvSpPr/>
          <p:nvPr/>
        </p:nvSpPr>
        <p:spPr>
          <a:xfrm flipH="1">
            <a:off x="2272550" y="3363611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 بقطر الأمير</a:t>
            </a:r>
          </a:p>
          <a:p>
            <a:pPr algn="ctr" rtl="1"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(أمام فادي البشرية)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8" name="Rectangle 10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F256443-351E-44CA-95E5-4C7B8A10708B}"/>
              </a:ext>
            </a:extLst>
          </p:cNvPr>
          <p:cNvSpPr/>
          <p:nvPr/>
        </p:nvSpPr>
        <p:spPr>
          <a:xfrm flipH="1">
            <a:off x="2272550" y="4171939"/>
            <a:ext cx="190610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ماربهنام وسارة أخته</a:t>
            </a:r>
            <a:endParaRPr lang="en-US" sz="20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A80D16-5D19-41FC-BA82-CD6170C575BA}"/>
              </a:ext>
            </a:extLst>
          </p:cNvPr>
          <p:cNvSpPr/>
          <p:nvPr/>
        </p:nvSpPr>
        <p:spPr>
          <a:xfrm flipH="1">
            <a:off x="2287463" y="5529698"/>
            <a:ext cx="1906104" cy="67185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الأنبا بولا الطموهي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صعيد بلادي)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0" name="Rectangle 10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3529C15B-FA81-4CBE-8A33-A787B0893694}"/>
              </a:ext>
            </a:extLst>
          </p:cNvPr>
          <p:cNvSpPr/>
          <p:nvPr/>
        </p:nvSpPr>
        <p:spPr>
          <a:xfrm flipH="1">
            <a:off x="133883" y="898344"/>
            <a:ext cx="1993395" cy="6732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C00"/>
                </a:solidFill>
                <a:cs typeface="+mj-cs"/>
              </a:rPr>
              <a:t>2- الأنبا بولا أول السواح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(طوباك يا أنبا بولا)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1" name="Rectangle 11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9F6FA57-367A-4485-B07D-7A245EDC03E1}"/>
              </a:ext>
            </a:extLst>
          </p:cNvPr>
          <p:cNvSpPr/>
          <p:nvPr/>
        </p:nvSpPr>
        <p:spPr>
          <a:xfrm flipH="1">
            <a:off x="133883" y="2209643"/>
            <a:ext cx="1993395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+mj-cs"/>
              </a:rPr>
              <a:t>أطفال بيت لحم</a:t>
            </a:r>
            <a:endParaRPr lang="en-US" sz="24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112" name="Rectangle 11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202DF47B-0314-45AB-9D52-04E7DC42F557}"/>
              </a:ext>
            </a:extLst>
          </p:cNvPr>
          <p:cNvSpPr/>
          <p:nvPr/>
        </p:nvSpPr>
        <p:spPr>
          <a:xfrm flipH="1">
            <a:off x="138204" y="3980157"/>
            <a:ext cx="1984753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+mj-cs"/>
              </a:rPr>
              <a:t>2- الأنبا بيشوي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(السلام لك يا قديس)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3" name="Rectangle 112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4C45B649-CA0F-40F4-AB52-6B9028D79B09}"/>
              </a:ext>
            </a:extLst>
          </p:cNvPr>
          <p:cNvSpPr/>
          <p:nvPr/>
        </p:nvSpPr>
        <p:spPr>
          <a:xfrm flipH="1">
            <a:off x="133380" y="5419077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2-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4" name="Rectangle 11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5193F8B6-6E82-429D-907D-6F916D15C58F}"/>
              </a:ext>
            </a:extLst>
          </p:cNvPr>
          <p:cNvSpPr/>
          <p:nvPr/>
        </p:nvSpPr>
        <p:spPr>
          <a:xfrm flipH="1">
            <a:off x="133380" y="6144090"/>
            <a:ext cx="1994400" cy="60688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+mj-cs"/>
              </a:rPr>
              <a:t>3- القمص بيشوي كامل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+mj-cs"/>
              </a:rPr>
              <a:t>(في كواكب الأبرار)</a:t>
            </a:r>
            <a:endParaRPr lang="en-US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380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2578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صنتِ سر إله عظيم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ابنة يواقيم.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صرتِ أفضل من الشاروبيم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وحملتِ خالق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880358"/>
      </p:ext>
    </p:extLst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قدامه نصرخ قائلين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نحن الشعوب المسيحيين</a:t>
            </a:r>
            <a:r>
              <a:rPr kumimoji="0" lang="ar-S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+mn-ea"/>
                <a:cs typeface="Times New Roman" panose="02020603050405020304" pitchFamily="18" charset="0"/>
              </a:rPr>
              <a:t> </a:t>
            </a:r>
            <a:endParaRPr kumimoji="0" lang="en-US" sz="44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مبارك الآتي باسم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 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00778"/>
      </p:ext>
    </p:extLst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كن يا رب مع شعبك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إذا ما جئت في مجدك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تنسانا يا حمل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187587"/>
      </p:ext>
    </p:extLst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لتسمعنا ذلك الصوت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هلموا لترثوا الملكوت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تعالوا يا مباركي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220469"/>
      </p:ext>
    </p:extLst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810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ملك الرب واشتمل بالنور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فلنرتل له بفرح وسرور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لبس القدرة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06900"/>
      </p:ext>
    </p:extLst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800600" y="24384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نسألك يا رب القوات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واحسبنا مع الخمس حكيمات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ارحمنا يا ابن الله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53488"/>
      </p:ext>
    </p:extLst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صعود مخلصنا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عربون قيامتنا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هذا هو يوم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4500"/>
      </p:ext>
    </p:extLst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وبه نفرح ونسر معه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الابن قام عن يمين الله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7338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ونرتل ونهلل له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265094"/>
      </p:ext>
    </p:extLst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962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لا تنسي البيعة الرسولية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اعطيها سلامة وطمأنينة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514600"/>
            <a:ext cx="3886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عمود الحق سفينة النجاة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113475"/>
      </p:ext>
    </p:extLst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يا من في مثل هذا اليوم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احفظ شعبك من كل هموم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2667000"/>
            <a:ext cx="434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صعد بالمجد إلى عرش سماه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641591"/>
      </p:ext>
    </p:extLst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1600" y="2438400"/>
            <a:ext cx="369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والأب الطاهر بطريركنا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أحفظه لنا يا سيدنا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1148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انبا (</a:t>
            </a:r>
            <a:r>
              <a:rPr kumimoji="0" lang="ar-EG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تاوضروس</a:t>
            </a:r>
            <a:r>
              <a:rPr kumimoji="0" lang="ar-SA" sz="3600" b="1" i="0" u="none" strike="noStrike" kern="1200" cap="all" spc="0" normalizeH="0" baseline="0" noProof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)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راعي الرعاة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54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82891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منك إله وإنسان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لاهوت وناسوت متحدان.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وولدته في بيت لحم أعيان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ومن المشرق جاءوا إليه المجوس.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49527"/>
      </p:ext>
    </p:extLst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29200" y="2438400"/>
            <a:ext cx="38481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وكل الرؤساء أحفظهم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 </a:t>
            </a: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وجميع الكهنة وشمامسة ثبتهم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  <p:pic>
        <p:nvPicPr>
          <p:cNvPr id="1028" name="Picture 4" descr="C:\Users\Bati5a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2769488" cy="54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" y="2743200"/>
            <a:ext cx="4038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المطارنة والأساقفة</a:t>
            </a:r>
            <a:r>
              <a:rPr kumimoji="0" lang="ar-EG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 </a:t>
            </a: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شركاه</a:t>
            </a:r>
            <a:endParaRPr kumimoji="0" lang="ar-EG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</a:br>
            <a:r>
              <a:rPr kumimoji="0" lang="ar-SA" sz="3600" b="1" i="0" u="none" strike="noStrike" kern="1200" cap="all" spc="0" normalizeH="0" baseline="0" noProof="0" dirty="0">
                <a:ln w="9000" cmpd="sng">
                  <a:solidFill>
                    <a:srgbClr val="84664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46648">
                        <a:shade val="20000"/>
                        <a:satMod val="245000"/>
                      </a:srgbClr>
                    </a:gs>
                    <a:gs pos="43000">
                      <a:srgbClr val="846648">
                        <a:satMod val="255000"/>
                      </a:srgbClr>
                    </a:gs>
                    <a:gs pos="48000">
                      <a:srgbClr val="846648">
                        <a:shade val="85000"/>
                        <a:satMod val="255000"/>
                      </a:srgbClr>
                    </a:gs>
                    <a:gs pos="100000">
                      <a:srgbClr val="84664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Palatino Linotype"/>
                <a:ea typeface="Times New Roman"/>
                <a:cs typeface="Times New Roman" panose="02020603050405020304" pitchFamily="18" charset="0"/>
              </a:rPr>
              <a:t>المسيح جلس عن يمين الآب</a:t>
            </a:r>
            <a:endParaRPr kumimoji="0" lang="en-US" sz="3600" b="1" i="0" u="none" strike="noStrike" kern="1200" cap="all" spc="0" normalizeH="0" baseline="0" noProof="0" dirty="0">
              <a:ln w="9000" cmpd="sng">
                <a:solidFill>
                  <a:srgbClr val="84664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46648">
                      <a:shade val="20000"/>
                      <a:satMod val="245000"/>
                    </a:srgbClr>
                  </a:gs>
                  <a:gs pos="43000">
                    <a:srgbClr val="846648">
                      <a:satMod val="255000"/>
                    </a:srgbClr>
                  </a:gs>
                  <a:gs pos="48000">
                    <a:srgbClr val="846648">
                      <a:shade val="85000"/>
                      <a:satMod val="255000"/>
                    </a:srgbClr>
                  </a:gs>
                  <a:gs pos="100000">
                    <a:srgbClr val="84664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Palatino Linotype"/>
              <a:ea typeface="Times New Roman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507157"/>
      </p:ext>
    </p:extLst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635674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12694"/>
            <a:ext cx="4572000" cy="714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الله الديان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امدح بكل لسان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شهيد طاهر مُنصان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 وايرينى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1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28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هما ابنا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واسيلديس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وزير إنطاكية القديس</a:t>
            </a:r>
            <a:br>
              <a:rPr lang="ar-EG" altLang="en-US" sz="42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عبدا الرب بالتقديس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064EE-0DB2-4BA1-9271-89EE4D7F49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712694"/>
          </a:xfrm>
        </p:spPr>
        <p:txBody>
          <a:bodyPr>
            <a:no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</a:rPr>
              <a:t>أبادير وإيرائي اخته</a:t>
            </a:r>
            <a:endParaRPr lang="en-US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اسمٌ جميل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"أبٌ للكل"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 إله الكل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فقد تعين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وزيرًا ظاهرًا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حسبَ القصد والتدبير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وكان له مخدع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يصلي فيه ويركع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وإلىَ الرب يتضرع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فظهر له في نصف الليل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السيد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إلهنا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92334"/>
      </p:ext>
    </p:extLst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يا مختاري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المُعَد له سمائي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ينبوعي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وعشائي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خذ أختك يا سعيد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وامضي لمصر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لتنالوا الإكليل الفريد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2088"/>
      </p:ext>
    </p:extLst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إيريني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اسمها ما أحلاه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"سلامٌ" هو معناه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يأتينا من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هو "</a:t>
            </a:r>
            <a:r>
              <a:rPr lang="ar-EG" altLang="en-US" sz="418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سقراطيس</a:t>
            </a:r>
            <a:r>
              <a:rPr lang="ar-EG" altLang="en-US" sz="418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 الصديق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تحدث معه عن الطريق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1620"/>
      </p:ext>
    </p:extLst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7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له: "هيا نذهب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ولاسم ربنا نشهد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لإلهنا الأوحد"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وسأرشد أنا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5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"صموئيل" </a:t>
            </a:r>
            <a:r>
              <a:rPr lang="ar-EG" altLang="en-US" sz="425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مُنصان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شماسًا للديان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301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يهتم بجسديكما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يُكفناكما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ويحافظ عليكما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نفس الرؤيا ظهرت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لأخته وَوَضَّحَت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والأمر لها أعطت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0607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3535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طغمات العرش العلويين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والرعيان صاروا مبتهجين.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وصرخوا بأصواتهم قائلين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المجد لله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402321"/>
      </p:ext>
    </p:extLst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فتحالفا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يمضيا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ويصيرا شهيدين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والدتهما علمت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فثيابها شَقَّت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وإليهما قد حضرت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8605"/>
      </p:ext>
    </p:extLst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طلبت بالتحديد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يصير 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فوعدها بغير تحديد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يتقدم المأنوس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أجل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05624"/>
      </p:ext>
    </p:extLst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فطاب قلبُها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غير عالِمة أن ابنَها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سيخالف أمرها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ليله 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يُغَيِّر عبدُ الديان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ثيابه بإتقان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62143"/>
      </p:ext>
    </p:extLst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ويقدِّم للمعتقلين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الماء يا حاضرين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ليأخذ أجرًا ثمين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ذلك رأَى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قِبَل رب القدرة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تُذَكِّرُه بأول رؤيا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83937"/>
      </p:ext>
    </p:extLst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 بنفس قوية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أخته النقية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ومضى إلى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أتيا بفنون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مصر يا حاضرون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39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فوجدا القديس </a:t>
            </a:r>
            <a:r>
              <a:rPr lang="ar-EG" altLang="en-US" sz="439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أباكراجون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310253"/>
      </p:ext>
    </p:extLst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فعرفهما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وباركهم الاثنان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ببركة الرب المنان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هناك جاء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طموه يا أحباء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ودخلَ كنيسة الآباء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77345"/>
      </p:ext>
    </p:extLst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ذهب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الأشمونين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واجتمع بالأنين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صموئيل الشماس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فمضا معهما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النِّبْرَاس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أنصنا باحتراس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1231"/>
      </p:ext>
    </p:extLst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إريانوس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القبيح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فعذبهم بالتجريح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أثناء العذاب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القديسُ المُهاب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من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6751"/>
      </p:ext>
    </p:extLst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الرب عَزَّاهُمَا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نفسيهما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السماء أصعدهُما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الوالي يا إخوان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قضية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واستحلفهُما بالإيمان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14730"/>
      </p:ext>
    </p:extLst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يُعَرِّفاه اسميهما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وأين بلديهما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 كليهما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لا يرجع عن عزمه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ويتممم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قصده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 بقوله: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116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487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ظهر الخلاص للمسبيين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 من كان في عذاب أليم.</a:t>
                      </a:r>
                      <a:endParaRPr lang="ar-EG" sz="4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نسل آدم كانوا مسجونين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ظلمة مع إبليس المنجوس.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032326"/>
      </p:ext>
    </p:extLst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"أنا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الإسفهسلار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فارتعب يا حُضَّار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 يصرخ بوقار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"لماذا لم تخبرني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اسمك وتُعْلِمني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فأرجع عن ظلمي"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12228"/>
      </p:ext>
    </p:extLst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القديس: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"لا تخاف أيها الرئيس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سوف تستشهد بالتقديس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وأيضًا ستنال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الإكليل بكمال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المُتَعَال"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21287"/>
      </p:ext>
    </p:extLst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فأتم قضيتهُما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 رأسهما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فصعدتا روحيهما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فلفَّ بعض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الجسدين الطاهرين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ثياب فاخرة بيقين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58251"/>
      </p:ext>
    </p:extLst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وأخذهما صموئيل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الشماس الجليل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منزله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تم انقضاء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زمان الشهداء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فبنوا كنيسة للآباء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أبادير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وايرينى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أخته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52977"/>
      </p:ext>
    </p:extLst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أبادير</a:t>
            </a:r>
            <a:r>
              <a:rPr lang="ar-EG" sz="4000" b="1" dirty="0">
                <a:cs typeface="Times New Roman" panose="02020603050405020304" pitchFamily="18" charset="0"/>
              </a:rPr>
              <a:t> </a:t>
            </a:r>
            <a:r>
              <a:rPr lang="ar-EG" sz="4000" b="1" dirty="0" err="1">
                <a:cs typeface="Times New Roman" panose="02020603050405020304" pitchFamily="18" charset="0"/>
              </a:rPr>
              <a:t>وايرينى</a:t>
            </a:r>
            <a:r>
              <a:rPr lang="ar-EG" sz="4000" b="1" dirty="0">
                <a:cs typeface="Times New Roman" panose="02020603050405020304" pitchFamily="18" charset="0"/>
              </a:rPr>
              <a:t> أعنا أجمعين</a:t>
            </a:r>
            <a:br>
              <a:rPr lang="ar-EG" sz="4100" b="1" dirty="0">
                <a:cs typeface="Times New Roman" panose="02020603050405020304" pitchFamily="18" charset="0"/>
              </a:rPr>
            </a:br>
            <a:endParaRPr lang="ar-EG" sz="41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86580"/>
      </p:ext>
    </p:extLst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86"/>
              </p:ext>
            </p:extLst>
          </p:nvPr>
        </p:nvGraphicFramePr>
        <p:xfrm>
          <a:off x="0" y="1090519"/>
          <a:ext cx="9144000" cy="5002306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5457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8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  <a:r>
                        <a:rPr lang="en-US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=</a:t>
                      </a:r>
                      <a:r>
                        <a:rPr lang="pt-BR" sz="48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849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03184"/>
              </p:ext>
            </p:extLst>
          </p:nvPr>
        </p:nvGraphicFramePr>
        <p:xfrm>
          <a:off x="0" y="3294599"/>
          <a:ext cx="9144000" cy="353533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3872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1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4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Pimarturoc</a:t>
                      </a:r>
                      <a:r>
                        <a:rPr lang="en-U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Apatyr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iryny</a:t>
                      </a:r>
                      <a:r>
                        <a:rPr lang="es-ES" sz="4400" b="0" kern="12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4400" b="0" kern="120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tefcwni</a:t>
                      </a:r>
                      <a:endParaRPr lang="pt-BR" sz="4400" b="0" kern="120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الشهيد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أبادير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وايرينى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أخته.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مارتيروس أبادير نيم إيرينى تيف سوني.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3123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53035"/>
            <a:ext cx="4572000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يسوع المسيح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حياتة كلها تسبيح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هذا القديس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طاهرين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كفر الشيخ بلقين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88B84-A1ED-41E7-A019-7E04B72839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1" y="26894"/>
            <a:ext cx="4572000" cy="753035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أبسخيرون القليني</a:t>
            </a:r>
            <a:endParaRPr lang="en-GB" sz="32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61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أرسل ديقلديانوس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يوليانوس </a:t>
            </a:r>
            <a:r>
              <a:rPr lang="ar-EG" altLang="en-US" sz="40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وأرمانيوس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منشورة الخبيث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كان هذا المنشور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يتضمن عدة شرور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ضد أبناء النور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بنيوت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اڤا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ابسخيرون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373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عمانوئيل وحيد الآب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جعل مريم قبة وحجاب.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وبصلئيل وأهولياب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وضعوا فيه بذهب وفصوص.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907924"/>
      </p:ext>
    </p:extLst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البطل الشجاع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إلهي الرب يسوع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أسجد أمامه بخشوع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أغراة دقلديانوس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بمناصب كبيرة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وأموال كثيرة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89081"/>
      </p:ext>
    </p:extLst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67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دقلديانوس الشرير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أعلن لة الأختيار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الموت أو الايمان بيسوع المسيح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لم ينصت القديس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لأوامر دقلديانوس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فأمر بتعذيبه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42921"/>
      </p:ext>
    </p:extLst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وفيما هو فى الطريق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إلى مكان التعذيب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ياما شاف ألامات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الاضطهادات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بس كان صابر في الضيقات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96418"/>
      </p:ext>
    </p:extLst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دخل اتون من نار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وشرب سم قتال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فكان معه المتعال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ظهر له الملاك ميخائيل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يساعد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ويقوي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ومن العذابات يشفيه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53850"/>
      </p:ext>
    </p:extLst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وبعد العذابات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وكثرة الجرحات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إنتقل الى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وبقوة الرب يسوع المسيح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نقلت كنيست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من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كفر الشيخ لسمالوط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39498"/>
      </p:ext>
    </p:extLst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بها سبع عرسان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وكمان بئر وشجرة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نفس المكان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وعجائب كثيرة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ومعجزات عظيمة 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بيده الكريمة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42909"/>
      </p:ext>
    </p:extLst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من يطلبك فى وقت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الضيق فى الحال تستجيب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بقوة إلهك يسوع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بنيوت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</a:t>
            </a: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اڤا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ابسخيرون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القديس أبا </a:t>
            </a:r>
            <a:r>
              <a:rPr lang="ar-EG" sz="3200" b="1" dirty="0" err="1">
                <a:cs typeface="Times New Roman" panose="02020603050405020304" pitchFamily="18" charset="0"/>
              </a:rPr>
              <a:t>اسخيرون</a:t>
            </a:r>
            <a:r>
              <a:rPr lang="ar-EG" sz="3200" b="1" dirty="0">
                <a:cs typeface="Times New Roman" panose="02020603050405020304" pitchFamily="18" charset="0"/>
              </a:rPr>
              <a:t>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41333"/>
      </p:ext>
    </p:extLst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87334"/>
              </p:ext>
            </p:extLst>
          </p:nvPr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76491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القليني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أبا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اسخيرون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إنريم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كالين.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93362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3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7069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غفر الرب خطايانا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بميلاده الأعظم جانا.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آسر أعدانا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علامة بي إستاڤروس.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419941"/>
      </p:ext>
    </p:extLst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-2164976" y="-1"/>
            <a:ext cx="2164975" cy="15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b="1" u="sng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itchFamily="34" charset="0"/>
                <a:cs typeface="PT Bold Heading" pitchFamily="2" charset="-78"/>
              </a:defRPr>
            </a:lvl5pPr>
            <a:lvl6pPr marL="4572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6pPr>
            <a:lvl7pPr marL="9144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7pPr>
            <a:lvl8pPr marL="13716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8pPr>
            <a:lvl9pPr marL="1828800" algn="ctr" rtl="1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  <a:cs typeface="PT Bold Heading" pitchFamily="2" charset="-78"/>
              </a:defRPr>
            </a:lvl9pPr>
          </a:lstStyle>
          <a:p>
            <a:pPr defTabSz="914400" eaLnBrk="1" hangingPunct="1">
              <a:defRPr/>
            </a:pPr>
            <a:endParaRPr lang="en-US" altLang="en-US" sz="4000" kern="0" dirty="0"/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766482"/>
            <a:ext cx="4572000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أفتح فاى بخشوع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بعيون مليانه 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شهيد البتانون </a:t>
            </a:r>
            <a:br>
              <a:rPr lang="en-US" altLang="en-US" sz="4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لص يعبد أبلون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 يعرف رب الكون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3E875-8C00-4D92-B627-DFA3573DEB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-1"/>
            <a:ext cx="4572000" cy="726142"/>
          </a:xfrm>
        </p:spPr>
        <p:txBody>
          <a:bodyPr>
            <a:normAutofit/>
          </a:bodyPr>
          <a:lstStyle/>
          <a:p>
            <a:r>
              <a:rPr lang="ar-EG" altLang="en-US" sz="4400" u="sng" kern="0" dirty="0">
                <a:solidFill>
                  <a:srgbClr val="FFC000"/>
                </a:solidFill>
              </a:rPr>
              <a:t>أباكراجون البتانوني</a:t>
            </a:r>
            <a:endParaRPr lang="en-GB" b="0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6000"/>
      </p:ext>
    </p:extLst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805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ومعاه لصان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لسرقة أحد الرهبان</a:t>
            </a:r>
            <a:b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وجدوه واقف سهران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رأوه رافع إيديه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والنعمة حالة عليه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وقفوا يستمعوا إليه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40410"/>
      </p:ext>
    </p:extLst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النعمة عملت فيهم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والقديس خرج إليهم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سجدوا وهو يُناديهم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صاروا للمسيح رُهبان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والقديس بيهم فرحان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نالوا أول التيجان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34455"/>
      </p:ext>
    </p:extLst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تنبأ له قديس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بإكليل شهادة نفيس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6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السماء سوف تعيش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أتعب نفسه بصلوات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وأصوام وميطانيات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كثرة قداسات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06959"/>
      </p:ext>
    </p:extLst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بعد ستة سنوات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ظهرت الإضطهادات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ودع أبيهِ بثبات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ذهب إلى نقيوس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واعترف بالقدوس 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أمام الوالى أمونيوس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95075"/>
      </p:ext>
    </p:extLst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عذبه الوالي عذابات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يجزع من الآلامات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ونظر إلى السموات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أرسلوه إلى الإسكندرية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وكتبوا القضية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إيمانه بالمسيحية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99217"/>
      </p:ext>
    </p:extLst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صاري مركب ربطوه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وملاك الله حله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فصاروا يضربوه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000" b="1" dirty="0">
                <a:cs typeface="Times New Roman" panose="02020603050405020304" pitchFamily="18" charset="0"/>
              </a:rPr>
              <a:t>في جوال جلد رموه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وفي البحر طرحوه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أنقذه ملاك ربه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42665"/>
      </p:ext>
    </p:extLst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اذهب لسمنود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ولا ترهب أي جنود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إلهك حي موجود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أقام من الأموات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ابنة الوزير بثبات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آمنوا برب القوات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60110"/>
      </p:ext>
    </p:extLst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الوالي في ضلال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أمر بقتلهم في الحال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لم يرهبه الأبطال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41688"/>
      </p:ext>
    </p:extLst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وصل الإسكندرية الشهيد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وكأنه في فرحة وعيد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رغم الآلم الشديد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قطعوا رأس الطاهر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كان المسيح ناظر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ونال إكليل فاخر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5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9885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فاقت مريم رؤساء الطغمات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المراتب والقوات.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في جميع المخلوقات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يشبه مريم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351887"/>
      </p:ext>
    </p:extLst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21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إجهــار </a:t>
            </a: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لقـس منوف المختار</a:t>
            </a:r>
            <a:br>
              <a:rPr lang="en-US" altLang="en-US" sz="43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قال له خذ جسد البار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أخذه والمؤمنون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بنوا كنيسة بالبتانون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على جسده المصون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29195"/>
      </p:ext>
    </p:extLst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en-US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خمسة وعشرون أبيب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تذكار شهادة الحبيب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بالفرح قلوبنا تطيب 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وقف الشهداء صفوف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وما همهم السيوف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أزال الله كل خوف</a:t>
            </a:r>
            <a:b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بينيوت اباكراجون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10388"/>
      </p:ext>
    </p:extLst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02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Low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خمسة وعشرون أبيب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تذكار شهادة الحبيب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بالفرح قلوبنا تطيب </a:t>
            </a:r>
            <a:b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  <a:t>بينيوت اباكراجون</a:t>
            </a:r>
            <a:br>
              <a:rPr kumimoji="0" lang="ar-EG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S Avva Shenouda" panose="020B7200000000000000" pitchFamily="34" charset="0"/>
                <a:ea typeface="+mn-ea"/>
                <a:cs typeface="Times New Roman" panose="02020603050405020304" pitchFamily="18" charset="0"/>
              </a:rPr>
            </a:br>
            <a:endParaRPr kumimoji="0" lang="ar-EG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S Avva Shenouda" panose="020B7200000000000000" pitchFamily="34" charset="0"/>
              <a:ea typeface="+mn-ea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تفسير اسمك فى افواه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3200" b="1" dirty="0">
                <a:cs typeface="Times New Roman" panose="02020603050405020304" pitchFamily="18" charset="0"/>
              </a:rPr>
              <a:t>الشهيد أباكراجون أعنا أجمعين</a:t>
            </a:r>
            <a:br>
              <a:rPr lang="ar-EG" sz="3200" b="1" dirty="0">
                <a:cs typeface="Times New Roman" panose="02020603050405020304" pitchFamily="18" charset="0"/>
              </a:rPr>
            </a:br>
            <a:endParaRPr lang="ar-EG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56964"/>
      </p:ext>
    </p:extLst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618564"/>
          <a:ext cx="9144000" cy="587216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148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14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233191"/>
      </p:ext>
    </p:extLst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95530"/>
              </p:ext>
            </p:extLst>
          </p:nvPr>
        </p:nvGraphicFramePr>
        <p:xfrm>
          <a:off x="0" y="4038091"/>
          <a:ext cx="9144000" cy="28038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5216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Ic,uron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`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nremKallin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ابينا اباكراجون الراهب.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بينيوت اباكراجون بي موناخوس.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970011"/>
      </p:ext>
    </p:extLst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813826"/>
            <a:ext cx="4572000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فرحًا نفرح بالرب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لأنه إيَّانا أحب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ملكوته لنا وهب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أباكير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جهاده كان كثير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حُبه للرب كبير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2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EE878-94E5-424B-8447-C9BBB0BDB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813826"/>
          </a:xfrm>
        </p:spPr>
        <p:txBody>
          <a:bodyPr>
            <a:normAutofit fontScale="90000"/>
          </a:bodyPr>
          <a:lstStyle/>
          <a:p>
            <a:r>
              <a:rPr lang="ar-EG" altLang="en-US" sz="4800" u="sng" kern="0" dirty="0">
                <a:solidFill>
                  <a:srgbClr val="FFC000"/>
                </a:solidFill>
                <a:effectLst/>
              </a:rPr>
              <a:t>القديسين أباكير ويوحنا</a:t>
            </a:r>
            <a:endParaRPr lang="en-GB" sz="48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1999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الإسكندرية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المسيحية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العائلية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تمسَّك بالصَّليب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يعمل طبيب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فكان نجاحه 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2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 يتركه الشيطان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حرَّك عُباد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أنكروا له الإحسان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هرب إلى الصحراء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تقرَّب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ينبوع الشفاء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18427"/>
      </p:ext>
    </p:extLst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18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تذكاره فى قلوبنا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نسأله أن يذكرنا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/>
            <a:r>
              <a:rPr lang="ar-EG" sz="4400" b="1" dirty="0">
                <a:cs typeface="Times New Roman" panose="02020603050405020304" pitchFamily="18" charset="0"/>
              </a:rPr>
              <a:t>ضابط فى الجيش يخدم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تركه وهو غير نادم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لإلهة صار متقدم</a:t>
            </a:r>
            <a:br>
              <a:rPr lang="ar-EG" sz="39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131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253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قبلت مريم كل التعظيم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الرب الإله عالي وكريم.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الكل أزلي وقديم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مُسبَح من ني أنجيلوس.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028662"/>
      </p:ext>
    </p:extLst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-1"/>
            <a:ext cx="4572000" cy="727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ذهب للبرية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للعبادة النارية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والعزلة البشرية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تقابل القديسان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تعانق الحبيبان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بعيدًا عن الأحزان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78820"/>
      </p:ext>
    </p:extLst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اشتدَّ الاضطهاد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المدن والبلاد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فتقدَّم الأفراد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نساء ورجال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بصبر واحتمال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فى أصعب الأحوال  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1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12428"/>
      </p:ext>
    </p:extLst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أسرع القديسان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 جموع الشجعان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برجاء مع إيمان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معترفين بالمسيح محتقرين التجريح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بشكر وتسبيح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4139"/>
      </p:ext>
    </p:extLst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33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ضربوهما بالسياط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المملؤة بالأمشاط   فأحسا باغتباظ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3500" b="1" dirty="0">
                <a:cs typeface="Times New Roman" panose="02020603050405020304" pitchFamily="18" charset="0"/>
              </a:rPr>
              <a:t>ثيؤدورا وثيؤبستى وثيؤذوكسيا</a:t>
            </a:r>
            <a:br>
              <a:rPr lang="ar-EG" sz="4400" b="1" dirty="0">
                <a:cs typeface="Times New Roman" panose="02020603050405020304" pitchFamily="18" charset="0"/>
              </a:rPr>
            </a:br>
            <a:r>
              <a:rPr lang="ar-EG" sz="4400" b="1" dirty="0">
                <a:cs typeface="Times New Roman" panose="02020603050405020304" pitchFamily="18" charset="0"/>
              </a:rPr>
              <a:t>وأمهنَّ أثناسيا     اعترفنَ بمُخَلَّصنا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altLang="en-US" sz="4400" b="1" dirty="0" err="1"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 وأخيه يوحنا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77150"/>
      </p:ext>
    </p:extLst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50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صلاة كلها خشوع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الرب يسوع  نسوا العطش والجوع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6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الملاك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وعدهم بالأكاليل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ففرحوا بالتهليل</a:t>
            </a:r>
            <a:b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1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</a:t>
            </a: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2244"/>
      </p:ext>
    </p:extLst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للبتولية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والمحبة الكلية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والسيرة المثالية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والصبر على الصعاب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طريق رب الأرباب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158552"/>
      </p:ext>
    </p:extLst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إكليل للاستشهاد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واحتمال الاضطهاد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شكر مع 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السادس من أمشير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لاستشهادكم يشير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نهلَّل بالتبشير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29765"/>
      </p:ext>
    </p:extLst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الرابع من أبيب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تدشين البيعة بالصليب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نُمجِّد بالتطويب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طوباكم فى الأمجاد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كنتم فى استعداد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علمونا بالإرشاد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31225"/>
      </p:ext>
    </p:extLst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41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له من 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المسكن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فردوس النعيم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لكم منا السلام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مر الأيام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بأصدق الكلام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4218"/>
      </p:ext>
    </p:extLst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716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صلواتكم كل حين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لنا نحن المساكين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المسيحيين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أباكير وأخيه يوحنا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sz="4400" b="1" dirty="0">
                <a:cs typeface="Times New Roman" panose="02020603050405020304" pitchFamily="18" charset="0"/>
              </a:rPr>
              <a:t>تفسير اسمك </a:t>
            </a:r>
            <a:r>
              <a:rPr lang="ar-EG" sz="4400" b="1" dirty="0" err="1">
                <a:cs typeface="Times New Roman" panose="02020603050405020304" pitchFamily="18" charset="0"/>
              </a:rPr>
              <a:t>فى</a:t>
            </a:r>
            <a:r>
              <a:rPr lang="ar-EG" sz="4400" b="1" dirty="0">
                <a:cs typeface="Times New Roman" panose="02020603050405020304" pitchFamily="18" charset="0"/>
              </a:rPr>
              <a:t> افواه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sz="4400" b="1" dirty="0">
                <a:cs typeface="Times New Roman" panose="02020603050405020304" pitchFamily="18" charset="0"/>
              </a:rPr>
            </a:br>
            <a:r>
              <a:rPr lang="ar-EG" sz="4000" b="1" dirty="0" err="1">
                <a:cs typeface="Times New Roman" panose="02020603050405020304" pitchFamily="18" charset="0"/>
              </a:rPr>
              <a:t>أباكير</a:t>
            </a:r>
            <a:r>
              <a:rPr lang="ar-EG" sz="4000" b="1" dirty="0">
                <a:cs typeface="Times New Roman" panose="02020603050405020304" pitchFamily="18" charset="0"/>
              </a:rPr>
              <a:t> ويوحنا أعنا أجمعين</a:t>
            </a:r>
            <a:br>
              <a:rPr lang="ar-EG" sz="4400" b="1" dirty="0">
                <a:cs typeface="Times New Roman" panose="02020603050405020304" pitchFamily="18" charset="0"/>
              </a:rPr>
            </a:br>
            <a:endParaRPr lang="ar-EG" sz="44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559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336317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كملت كل نبوات وأقوال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عن مريم ضربوا أمثال.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موسى رأى عوسج وسط الجبال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لم تحرق قط غروس.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615308"/>
      </p:ext>
    </p:extLst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8622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18157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Apakir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nem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Iwannyc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pefcon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ويوحنا أخيه.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أباكير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نيم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يوأنس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بيف صون.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16880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8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62718" y="738281"/>
            <a:ext cx="488128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لقديس 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كامل طاهر حكيم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يليق له التكريم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28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بنهيسة                                  من مريم القديسة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وابوه مقاره                                 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EABA9-AF72-4DC3-9E4B-D64294F811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2719" y="0"/>
            <a:ext cx="4881282" cy="738281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</a:rPr>
              <a:t>الشهيد أبانوب النهيسي</a:t>
            </a:r>
            <a:endParaRPr lang="en-GB" sz="4000" u="sng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0060" y="0"/>
            <a:ext cx="4853940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12 سنة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انتقلا للسما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وتركوه فى صباه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لكنيسة الابرار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ليتناولمن الاسرار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وداعة ووقار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59580" y="0"/>
            <a:ext cx="4884420" cy="696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عظة القداس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عن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واضطهاده لشعب ايسوس</a:t>
            </a:r>
            <a:b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القديس وباع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الذهب والمتاع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واعطاه للجياع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41978"/>
      </p:ext>
    </p:extLst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وصلى الى الله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يطلب مكان الولاه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ظهر له ميخائيل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قبل عمانوئيل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ووعده بالاكاليل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94628"/>
      </p:ext>
    </p:extLst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12920" y="0"/>
            <a:ext cx="483108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بجلده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4 مرات على بطنه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فخرجت احشاؤه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35148"/>
      </p:ext>
    </p:extLst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4340" y="0"/>
            <a:ext cx="489966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الوالى كالمجنون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 القوه فى السجون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اخوانه المسيحيون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شجع كل المسجونين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فتمسكوا بالدين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وقالوا نحن مسيحيين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34166"/>
      </p:ext>
    </p:extLst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74820" y="0"/>
            <a:ext cx="486918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امر الوالى بتجميعهم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وقتلهم باجمعهم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اكثر من الف عددهم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فعلق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صارى المركب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واتجه 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746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2791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لكِ السلام يا أم الإله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صرت كسماء.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الرب مسك ثدييك بيداه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ورضع لبنك يا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62136"/>
      </p:ext>
    </p:extLst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نزف انفه وفاه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الملام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وفك رباطاته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شل والى سمنود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وعمى الجنود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فامنوا بالحى الموجود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98001"/>
      </p:ext>
    </p:extLst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اعلنوا ايمانهم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فعفى الرب عنهم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بصلاة قديسهم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واعترفوا بالمسيح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انه الاله الصحيح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فيه نستريح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15062"/>
      </p:ext>
    </p:extLst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اغتاظ والى اتريب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ايمانهم العجيب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فقطعهم ارب ارب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واتى بالقديس ودعاه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 يقف وسط الولاة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فلم يخشى امره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1160"/>
      </p:ext>
    </p:extLst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305300" y="0"/>
            <a:ext cx="48387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فامروا بتعذيبه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بكى جسده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وحرق اعضاؤه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فاتى يسوع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الحرق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وبالملائكة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47703"/>
      </p:ext>
    </p:extLst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97680" y="0"/>
            <a:ext cx="4846320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وقطعوا رجليه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وايضا يديه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ليقضوا عليه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اتى الملاك وشفاه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الوالى نجاه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 بكل قواه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2075"/>
      </p:ext>
    </p:extLst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82440" y="0"/>
            <a:ext cx="486156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وبعد عذابات شديدة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وقسوة مريرة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للشهيد ابانوب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فى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الشهيد </a:t>
            </a:r>
            <a:r>
              <a:rPr lang="ar-EG" altLang="en-US" sz="4000" b="1" dirty="0" err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ابانوب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87230"/>
      </p:ext>
    </p:extLst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206585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35274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Kuri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Apanoub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 مستحق </a:t>
                      </a:r>
                      <a:r>
                        <a:rPr lang="ar-SA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مستحق</a:t>
                      </a:r>
                      <a:r>
                        <a:rPr lang="ar-SA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سيدي القديس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ar-SA" sz="4400" b="1" kern="1200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 آكسيوس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آكسيوس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بى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أجيوس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كيرى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 err="1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ابانوب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3785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مجد السمائيين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حبيب كل مسكين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شفيع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دجلا مركز ديروط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ولد ابونا المغبوط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به مبسوط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1"/>
            <a:ext cx="4572000" cy="698824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ابرام اسقف الفيوم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96757"/>
              </p:ext>
            </p:extLst>
          </p:nvPr>
        </p:nvGraphicFramePr>
        <p:xfrm>
          <a:off x="0" y="0"/>
          <a:ext cx="9144000" cy="682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79207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ت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0656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ث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97167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000" b="1" dirty="0"/>
                        <a:t>ج ح</a:t>
                      </a:r>
                    </a:p>
                    <a:p>
                      <a:pPr algn="ctr" rtl="1"/>
                      <a:r>
                        <a:rPr lang="ar-EG" sz="4000" b="1" dirty="0"/>
                        <a:t>خ</a:t>
                      </a:r>
                      <a:endParaRPr lang="en-GB" sz="5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5743849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1- الأمير تادرس الشطبي</a:t>
            </a:r>
            <a:endParaRPr lang="ar-EG" sz="23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743849" y="104590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300" b="1" dirty="0">
                <a:solidFill>
                  <a:srgbClr val="FFCC00"/>
                </a:solidFill>
                <a:cs typeface="Times New Roman" pitchFamily="18" charset="0"/>
              </a:rPr>
              <a:t>2- الأمير تادرس الشطبي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743849" y="1973382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الأمير تادرس المشرقي</a:t>
            </a:r>
            <a:endParaRPr lang="ar-EG" sz="22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(أنا أفتح فاي وأصيح)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5743849" y="2900859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الأمير تادرس المشرقي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(ثيؤدوروس شهيد مختار)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57E19F-4BB1-4AFF-BDF5-9C86F7202668}"/>
              </a:ext>
            </a:extLst>
          </p:cNvPr>
          <p:cNvSpPr/>
          <p:nvPr/>
        </p:nvSpPr>
        <p:spPr>
          <a:xfrm flipH="1">
            <a:off x="2921176" y="118430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C00"/>
                </a:solidFill>
                <a:cs typeface="+mj-cs"/>
              </a:rPr>
              <a:t>تداوس الرسول</a:t>
            </a:r>
            <a:endParaRPr lang="en-US" sz="3200" b="1" dirty="0">
              <a:solidFill>
                <a:srgbClr val="FFCC00"/>
              </a:solidFill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58C55E-33A5-4457-9367-66B0E6D0A9FE}"/>
              </a:ext>
            </a:extLst>
          </p:cNvPr>
          <p:cNvSpPr/>
          <p:nvPr/>
        </p:nvSpPr>
        <p:spPr>
          <a:xfrm flipH="1">
            <a:off x="2921175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(أفتح فاي بالتسابيح)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5EAFCE-4DF4-4AE3-82F5-D573076C576D}"/>
              </a:ext>
            </a:extLst>
          </p:cNvPr>
          <p:cNvSpPr/>
          <p:nvPr/>
        </p:nvSpPr>
        <p:spPr>
          <a:xfrm flipH="1">
            <a:off x="2921175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ال49 شيوخ شيهيت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(الشيوخ التسعة وأربعين)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EBF842-393B-4C0F-97D2-D919486A67E2}"/>
              </a:ext>
            </a:extLst>
          </p:cNvPr>
          <p:cNvSpPr/>
          <p:nvPr/>
        </p:nvSpPr>
        <p:spPr>
          <a:xfrm flipH="1">
            <a:off x="2921175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3- ال49 شيوخ شيهيت</a:t>
            </a:r>
            <a:endParaRPr lang="ar-EG" sz="2400" b="1" dirty="0">
              <a:solidFill>
                <a:srgbClr val="FFCC00"/>
              </a:solidFill>
            </a:endParaRP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(شهداء وقديسين)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99131F-152C-444F-89C5-38F80989E6A8}"/>
              </a:ext>
            </a:extLst>
          </p:cNvPr>
          <p:cNvSpPr/>
          <p:nvPr/>
        </p:nvSpPr>
        <p:spPr>
          <a:xfrm flipH="1">
            <a:off x="98501" y="11843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(السلام لك والإكرام)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E9B229-34DF-4E0C-BD91-C5D30BC4D929}"/>
              </a:ext>
            </a:extLst>
          </p:cNvPr>
          <p:cNvSpPr/>
          <p:nvPr/>
        </p:nvSpPr>
        <p:spPr>
          <a:xfrm flipH="1">
            <a:off x="98502" y="104590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تكلا هيمانوت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(نبدأ يا مؤمنين)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7CB690A-3D4F-4505-9BF8-55EDFD981E5D}"/>
              </a:ext>
            </a:extLst>
          </p:cNvPr>
          <p:cNvSpPr/>
          <p:nvPr/>
        </p:nvSpPr>
        <p:spPr>
          <a:xfrm flipH="1">
            <a:off x="98503" y="1973382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1-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بالتسبيح)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8" name="Rectangle 7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47081AF-C74B-4DCD-BC7F-103D2562284E}"/>
              </a:ext>
            </a:extLst>
          </p:cNvPr>
          <p:cNvSpPr/>
          <p:nvPr/>
        </p:nvSpPr>
        <p:spPr>
          <a:xfrm flipH="1">
            <a:off x="98503" y="2900859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2- الأنبا توماس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chemeClr val="tx1"/>
                </a:solidFill>
                <a:cs typeface="+mj-cs"/>
              </a:rPr>
              <a:t>(أفتح فاي بالمديح)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2921173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الشهداء يسطس وأبالى وثاؤكليا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3" name="Rectangle 8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663C34CB-DDC9-4E75-B761-D6CB55AA7A09}"/>
              </a:ext>
            </a:extLst>
          </p:cNvPr>
          <p:cNvSpPr/>
          <p:nvPr/>
        </p:nvSpPr>
        <p:spPr>
          <a:xfrm flipH="1">
            <a:off x="98501" y="3932020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ثيؤدورا العفيفة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hlinkClick r:id="" action="ppaction://customshow?id=7&amp;return=true"/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379934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الروماني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80697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المزاحم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181461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مارجرجس السكندري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82225" y="4987254"/>
            <a:ext cx="19080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حبيب جرجس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2910112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حنة والدة العذراء مريم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(من عيلة نقية)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5743845" y="5936856"/>
            <a:ext cx="25440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حنة ويواقيم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كورة الأحياء)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98500" y="5936856"/>
            <a:ext cx="254408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خريستوفر حامل المسيح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222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59044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مَن في كل المخلوقات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يوصف لك عظم كرامات.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قابلتك أليصابات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وهي حامل بي إبرودروموس.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38749"/>
      </p:ext>
    </p:extLst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ابواه للدين علماه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عبادة الرب الاله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باسم بولس سمياه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ينمو في الفضيلة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والصفات الجميلة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يقنع بالقليلة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ودع للسما ابواه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يتيم منذ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والرب يسوع قواه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ال17 من عمره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كرس ليسوع قلبه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راهب منذ صغره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41795"/>
      </p:ext>
    </p:extLst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 رئيس المحرق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وعلي الفقراء كان يغدق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يضحي وينفق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اما ابليس المنجوس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اثار ضده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فذهب الي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1317"/>
      </p:ext>
    </p:extLst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صار اسقف الفيوم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ليحيا في صلاة وصوم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محبوبا بين القوم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بمحبة الهية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وسيرة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وزهد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78481"/>
      </p:ext>
    </p:extLst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72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بنيت اسقفية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الدار العلوية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وتضحية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بحكمة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سهران علي الرعية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وصلاة كل عشية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77346"/>
      </p:ext>
    </p:extLst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مثال للمتضعين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شاركت المحتاجين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تاكل مع المساكين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قهرت الشياطين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مرضي كثيرين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17054"/>
      </p:ext>
    </p:extLst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كم ظهرت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يديك وآيات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والشعب نال 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جاهدت بطول اناه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وتواضع مدي الحياة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القدس لا سواه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99832"/>
      </p:ext>
    </p:extLst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صديق الفقراء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نجم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صلواتك لنا رجاء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حياتك كانت شمعة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وسط الظلمة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قلبك كان رحمة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48496"/>
      </p:ext>
    </p:extLst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ايضا وديع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محب للجميع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لمن يدعوه شفيع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اشتهر بالعطاء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وبناؤه في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وعمله في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48198"/>
      </p:ext>
    </p:extLst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 التقشف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الشهوة تعفف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بالبساطة يعرف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حياته كلها صلاة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والحكمة يسوع اعطاه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والكل طلب رضاه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851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47485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نور الخالق أشرق بثبات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ليوحنا وأليصابات.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سجد في أحشاها ثلاثة سجدات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لمن في أحشاء تي بارثينوس.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99912"/>
      </p:ext>
    </p:extLst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صار في سياحة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وصراحة وسماحة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يراه يبقي في راحة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يشارك اولاده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افراحه واحزانه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عظيم في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44098"/>
      </p:ext>
    </p:extLst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وديع وشجاع في الحق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حازم بكل رفق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احبوه بكل صدق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سماء المنتصرين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وسط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يشفع في كل حين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14135"/>
      </p:ext>
    </p:extLst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52800"/>
            <a:ext cx="4572000" cy="6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3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اسمه في مجمع القديسين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قداس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قولوا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ابينا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نرجوك تشفع فينا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وصلاتك تحمينا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69167"/>
      </p:ext>
    </p:extLst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الموضع النفيس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اكملت كل 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لحبيب يسوع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ناسك بالدموع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اسمك ملأ الربوع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4960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لرجل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يسبح في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نترجاه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آڤا ابرآم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لشفيع الفيوم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معنا في كل يوم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ذكري الصديق تدوم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بنيوت آ</a:t>
            </a:r>
            <a:r>
              <a:rPr lang="ar-EG" sz="4400" b="1" dirty="0">
                <a:latin typeface="Times New Roman" pitchFamily="18" charset="0"/>
                <a:cs typeface="Times New Roman" pitchFamily="18" charset="0"/>
              </a:rPr>
              <a:t>ڤ</a:t>
            </a: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 ابرآم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37661"/>
      </p:ext>
    </p:extLst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361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الانبا ابرآم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33443"/>
      </p:ext>
    </p:extLst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04036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00540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peniwt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e;ouab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Abraam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أبانا القديس الأنبا أبرآم.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بنيوت إثؤواب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أبرآم.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98555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مــع الكهنة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واقـــــف بكل 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كاهن بسيط مختار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بنى صامت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جو بسيط خالص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نشأ فى هدوء عجيب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01898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هذا سر عظيم مكنون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حملتيه يا ابنة صهيون.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وخزى الشيطان الأركون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بحبلك في باتشويس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841165"/>
      </p:ext>
    </p:extLst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إسكندر إسمه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ميراث اللـه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زيت النعمة رسمه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صبــاغ هـــدوم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وأصبح صباغ نفوس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وفاز بالملكـــــــوت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04854"/>
      </p:ext>
    </p:extLst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دعى للكهنوت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لمذبح رب الصباوؤت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الحى الذى لا يمــوت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ذاع صيته فى كل مكان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وملأ كل الأركان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سلطـــان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62925"/>
      </p:ext>
    </p:extLst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أعطاه اللـه معجزات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وهبه كل البركات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وإستجابة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صلى للمريض بفاه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بسرعة ربنا عفـــاه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ووضحت له رؤياه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72869"/>
      </p:ext>
    </p:extLst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إمتاز بالشفافيـــــــة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وعمق الـــروحانيــة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 أمـــور آتيـــه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وفى نياحته المعروف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قابله بغير خــــــــوف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فى الشاروبيم صفوف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73987"/>
      </p:ext>
    </p:extLst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ودفــن بـــــــوقــــار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جهـــاد جبــــار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لينال نــــور الأنــوار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مضى إلى الفردوس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ليلتقى بالقـــــدوس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ليسبح الثالــــــــوث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70783"/>
      </p:ext>
    </p:extLst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أفراح السمــــــاء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ترك أرض الغــــرباء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وأستوطن السمـــــاء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شفيع عظيــــم جبار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أمام رب الأنوار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كان وقور همام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10044"/>
      </p:ext>
    </p:extLst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على الـــدوام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إلى مدى الأيــــــــام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العرش المقــام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أذكر رئيس الأحبار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كل الأســــرار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بطريركنا المختـــار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03886"/>
      </p:ext>
    </p:extLst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671B81F-6C69-4BD1-ADC9-A261277328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6095" y="-81523"/>
            <a:ext cx="1825905" cy="3510523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ar-SA" altLang="en-US" sz="6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ar-KW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66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en-US" altLang="en-US" sz="6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51" name="AutoShape 9" descr="أبونا إبراهيم البسيط">
            <a:extLst>
              <a:ext uri="{FF2B5EF4-FFF2-40B4-BE49-F238E27FC236}">
                <a16:creationId xmlns:a16="http://schemas.microsoft.com/office/drawing/2014/main" id="{EC8AFD3E-9BF0-49E8-9A8A-55F5D215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3024187" cy="4826000"/>
          </a:xfrm>
          <a:prstGeom prst="flowChartAlternateProcess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FDC27-6CED-41D5-929C-065BDB700012}"/>
              </a:ext>
            </a:extLst>
          </p:cNvPr>
          <p:cNvSpPr txBox="1">
            <a:spLocks/>
          </p:cNvSpPr>
          <p:nvPr/>
        </p:nvSpPr>
        <p:spPr bwMode="auto">
          <a:xfrm>
            <a:off x="4572000" y="349623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وشركاؤه أساقفتنا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كهنتنــــــــا 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وكل شمامســـــتنا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أبونا إبراهيم البسيط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أذكُــــرنا أجمعين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عندما نصرخ قائلين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إلـه أبونا إبراهيم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أعنا أجمـــعين</a:t>
            </a:r>
            <a:br>
              <a:rPr lang="en-US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51825"/>
      </p:ext>
    </p:extLst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حلة ملائكية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قدسوا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بالسهر فى الصلوات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 الميطانيات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والصوم كل الأوقات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الأنبا أبوللو والأنبا أبيب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7422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4610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وأنا الخاطئ معطي الإهمال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حق الإله المتعال.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مرقس بطريركًا بالأقوال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والأفعال لا ترضي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96951"/>
      </p:ext>
    </p:extLst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سمعوا نداء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وقاموا بحمل الصليب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صليب فادينا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بهدوء فى الخلاء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عاشوا كالغرباء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49851"/>
      </p:ext>
    </p:extLst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بجهاد فى البرية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وحياة روحانية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بقلوب طاهرة نقية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قاوموا 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بالصلاة والتقديس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للقاء العريس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82349"/>
      </p:ext>
    </p:extLst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وُلِدَ أبوللو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أبوين عاقرين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شاء رب العالمين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أبصرت "إيسى" أمه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رؤيا دلت على ميلاده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أخبرت "أمونى" أبوه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0176"/>
      </p:ext>
    </p:extLst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رأى أبوه نفس الرؤيا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عرفوا أنها من المسيا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شكروا الله بالكلية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والرؤيا باختصار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شجرة ذات أثمار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وصوت يقول إجهار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872"/>
      </p:ext>
    </p:extLst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يأكل من الشجرة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يحيا إلى الآخرة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قطفت "إيسى" ثمرة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رُزقوا بغلام جميل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فشكروا عمانوئيل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وسبحاه بالتهليل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78837"/>
      </p:ext>
    </p:extLst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نمى فى حب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طفولته إلى صباه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وباركه الرب من سماه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للقديس 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الضيقة خير رفيق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65722"/>
      </p:ext>
    </p:extLst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اتفقوا فى الخفاء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يسكنوا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ويعيشوا مع الآباء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للبرية ذهبوا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العبادة جَدّوا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فأعطوا لما سألوا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84442"/>
      </p:ext>
    </p:extLst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قلب الصحراء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تحملوا كل عناء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قمعوا جسد الفناء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تشبه أبوللو بالملاك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وحُفِظَ من الهلاك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لا تنسى عبدك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500"/>
      </p:ext>
    </p:extLst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وأبيب المجاهد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دُعى بالناسك العابد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لرذله الغنى البائد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أبيب سنبلة خضراء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معناه فى التفسير والآراء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أذكرنا فى السماء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79122"/>
      </p:ext>
    </p:extLst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وأبوللو كان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يعبدوه الخطاة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 اسم عظيم الجاه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أراد ربنا الحبيب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أخذ روح أنبا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ليرفعه من وادى هبيب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13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1194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لا تنسى شعبك يا 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حاضر في كل مكان.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أبطل عنا فخاخ الشيطان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65209"/>
      </p:ext>
    </p:extLst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ظل يحى ذكراه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ولم ينساه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رفيق عمره وأخاه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سمع أبو مقار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أبوللو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لـه رسالة بوقار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59896"/>
      </p:ext>
    </p:extLst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تهلل أبوللو بالروح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قال لأولاده فلنفرح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رسالة مقاره تفرح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 لأمونى البار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ورأى ما يدهش الأبرار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إمراءة لم تحترق بالنار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71043"/>
      </p:ext>
    </p:extLst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عاش أبوللو الحكيم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بلباس الاسكيم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أكمل جهاده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يارب احفظ بطركنا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وشريكه (أسقفنا/مطرانا)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وسائر كهنتنا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70252"/>
      </p:ext>
    </p:extLst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وآباء دير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احفظهم يا 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وأورثهم الفردوس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قديسى البراموس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اذكروا كل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الرب القدوس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48337"/>
      </p:ext>
    </p:extLst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50976" y="349200"/>
            <a:ext cx="4693024" cy="681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أذكرونا يا مختارين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أمام الفادى الأمين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قائلين آمين آمين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اسميكما فى أفواه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أبوللو و انبا أبيب</a:t>
            </a:r>
            <a:r>
              <a:rPr lang="ar-EG" sz="3200" b="1" dirty="0"/>
              <a:t> أعنا آجمعين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46101"/>
      </p:ext>
    </p:extLst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27715"/>
      </p:ext>
    </p:extLst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7602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</a:p>
                    <a:p>
                      <a:pPr algn="ctr" rtl="0"/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Apollo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</a:t>
                      </a:r>
                      <a:r>
                        <a:rPr lang="fr-FR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 </a:t>
                      </a:r>
                      <a:r>
                        <a:rPr lang="fr-FR" sz="4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Apyp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انبا ابوللو و الانبا أبيب.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أفا ابوللو نيم أ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ڤ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 أبيب.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456045"/>
      </p:ext>
    </p:extLst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مارجرجس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ذو الاسم العظيم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أختارك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شاع ذكرك في الاقاليم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تقدمت أيها المختار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واخزيت كل الكفار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بعلامة بستافروس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 fontScale="90000"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الشهيد مارجرجس الروماني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7709166"/>
      </p:ext>
    </p:extLst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راك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علي جهك 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جميلًا في شخصك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تضئ مثل النجمة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لك يا مختار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لي ثلاث اعوام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 رأيت مثلك انسان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334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99552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يا رب أطلب منك وأسأل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بشفاعة الشهداء الأبطال.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والقديسين سكان الجبال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إمح عن شعبك كل 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26419"/>
      </p:ext>
    </p:extLst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فما حاجتك عندي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حتي أتيت الان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و أخبرني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انت من أي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بحق يسوع ربك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تخبرني يا 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أبيك وجدك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كان وزيراً أو سلطان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6827"/>
      </p:ext>
    </p:extLst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جاؤرجيوس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أنا ابن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عبد لربي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كبادوكيا بلدنا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نسبنا في فلسطين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مربانا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 فيها مقيمين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88892"/>
      </p:ext>
    </p:extLst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تعال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وبخر يا محروس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وانا أكتب لك فرمان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فقال له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نسل الكرام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كيف تأمرني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أن أعبد الأوثان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02677"/>
      </p:ext>
    </p:extLst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دقلديانوس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بتعذيب القديس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والأجناد قد عروه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وضربوه بالدبابيس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سبع سنوات عدة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يقاسي في الأتعاب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واحتمل كل شدة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محبة رب الارباب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49024"/>
      </p:ext>
    </p:extLst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ثلاث ميتات قد مات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لأجل اسمه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وحبًا في رب القوات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المحيي كل النفوس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رابع موته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مضي بالتهليل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سبعة اكاليل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85496"/>
      </p:ext>
    </p:extLst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0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ظفر بالنعمة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عند الرب القدوس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اكليل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8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باشويس ابؤرو جيؤرجيوس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بطل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قائد كل الفرسان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اجل إسمك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خُزي عُباد الاوثان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12032"/>
      </p:ext>
    </p:extLst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قديس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بن انسطاسيوس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حبراً نفيس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عبد ايسوس بخرستوس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مارجرجس اعنا اجمعين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397464"/>
      </p:ext>
    </p:extLst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721675"/>
      </p:ext>
    </p:extLst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table">
            <a:extLst>
              <a:ext uri="{FF2B5EF4-FFF2-40B4-BE49-F238E27FC236}">
                <a16:creationId xmlns:a16="http://schemas.microsoft.com/office/drawing/2014/main" id="{1B24C5D2-F20A-4C05-B065-85CDE2ED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29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2146"/>
      </p:ext>
    </p:extLst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6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230EAB48-4363-4BCB-988D-F7275EEA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53965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وسلام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يحل عليكم يا كل الجلوس.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شمامسة مع كهنة وقسوس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شعب إن ني إخرستيانوس.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81114"/>
      </p:ext>
    </p:extLst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572000" y="698824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أبدأ باسم الإله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الذي لا عين تراه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وأمدح رسول مولاه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في أنطاكية مولود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هذا الرجل ذا الجود 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عبد الرب الودود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0" y="0"/>
            <a:ext cx="4572000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لوقا الانجيلي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34169"/>
      </p:ext>
    </p:extLst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 الرب إلهه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بقلبه كل حياته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حتى أكمل جهاده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بولس هو رفيقه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وبطرس كان صديقه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شهدا له بتكريزه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02689"/>
      </p:ext>
    </p:extLst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معه في تراوس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وفيلبى بإحتراس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وأورشليم بإحساس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وهو أحد السبعين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رسولا يا 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 الرب المعين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92322"/>
      </p:ext>
    </p:extLst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استشهاد حبيبيه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بطرس وبولس رفيقيه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كرز بإنجيل فاديه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نواحى روميه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بشر بالمسيحيه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بغيرة وحمية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5094"/>
      </p:ext>
    </p:extLst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فاتفق عابدو الاوثان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اليهود الأشرار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وذهبوا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الى الملك الملعون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نيـرون الطاغى المجنون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ووشوا له بفنون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35288"/>
      </p:ext>
    </p:extLst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بأنه ساحر لئيم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رد بسحره العظيم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قوماً بفعل التعليم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أما القديس فكان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أعطى كتبه يا إخوان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لرجل صياد منصان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87238"/>
      </p:ext>
    </p:extLst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بإحضاره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وبدأ بسؤاله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سحره وضلاله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فأجابه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انا لست عبد لإبليس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انبا أبيب الصديق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46635"/>
      </p:ext>
    </p:extLst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للرب يسوع المسيح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ابن الله بالصحيح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 أحيا وأستريح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فأمر بقطع يده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فأخذها بقوة ربه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وإلصقها فى كتفه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61984"/>
      </p:ext>
    </p:extLst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عاد ففصلها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وأخذها وألصقها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فصارت كطبيعتها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فتعجب الحاضرون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وصاروا مؤمنون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بإسم الرب المصون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671"/>
      </p:ext>
    </p:extLst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وآمن الوزير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وزوجته بتدبير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مع جمع كبير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عددهم مائتان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وستة سبعين بإتقان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أعلنوا الإيمان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71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علم الملك بقضيتهم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وأمر باخذ رؤوسهم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فتمت شهادتهم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وجعل جسد القديس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موضوع فى داخل كيس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فعل ابن ابليس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24895"/>
      </p:ext>
    </p:extLst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البحر قد ألقاه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وبتدبير من الله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رجل مؤمن وجده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 لنا إنجيله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2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الشاهد لمسيحه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ونال مجده وإكليله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9503"/>
      </p:ext>
    </p:extLst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وكذلك سفر الأعمال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للرسل ذوى الأفضال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كتبه لنا بكمال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صلواته تكون معنا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شفاعته تسندنا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ومن الزلل تمنعنا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55661"/>
      </p:ext>
    </p:extLst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349200"/>
            <a:ext cx="4572000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وتكون لنا حارس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كل الدسائس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وللملكوت نرث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مرشد النفوس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نقول لك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اكسيوس اكسيوس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القديس لوقا الطبيب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12558"/>
      </p:ext>
    </p:extLst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572000" y="0"/>
            <a:ext cx="4572000" cy="429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افواه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لوقا اعنا اجمعين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73565"/>
      </p:ext>
    </p:extLst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320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090138"/>
      </p:ext>
    </p:extLst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96931"/>
              </p:ext>
            </p:extLst>
          </p:nvPr>
        </p:nvGraphicFramePr>
        <p:xfrm>
          <a:off x="0" y="3403600"/>
          <a:ext cx="9144000" cy="341341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34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8">
                <a:tc gridSpan="2">
                  <a:txBody>
                    <a:bodyPr/>
                    <a:lstStyle/>
                    <a:p>
                      <a:pPr algn="ctr" rtl="0"/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0"/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pi`Agioc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Loukac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pi`apoctoloc</a:t>
                      </a:r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7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القديس لوقا الرسول</a:t>
                      </a: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34" marB="4563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بي آجيوس لوكاس بي ابوسطولوس.</a:t>
                      </a:r>
                    </a:p>
                  </a:txBody>
                  <a:tcPr marT="45634" marB="456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9397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921483"/>
      </p:ext>
    </p:extLst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235824" y="698500"/>
            <a:ext cx="4908176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الســـــلام لك يا مارمرقس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إبن أرسطوبولوس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كاروز بإســــم إيسـوس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بى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en-US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مولود فى القيروان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إسمك فى كل مكان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خـــــالد كل الأزمـــان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D4327-81A8-4A59-AFF9-4C60B6C260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5824" y="0"/>
            <a:ext cx="4908176" cy="698500"/>
          </a:xfrm>
        </p:spPr>
        <p:txBody>
          <a:bodyPr>
            <a:normAutofit/>
          </a:bodyPr>
          <a:lstStyle/>
          <a:p>
            <a:pPr rtl="1"/>
            <a:r>
              <a:rPr lang="ar-EG" altLang="en-US" sz="4000" u="sng" kern="0" dirty="0">
                <a:solidFill>
                  <a:srgbClr val="FFC000"/>
                </a:solidFill>
                <a:effectLst/>
              </a:rPr>
              <a:t>القديس مارمرقس الرسول</a:t>
            </a:r>
            <a:endParaRPr lang="en-GB" sz="4000" u="sng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973426"/>
      </p:ext>
    </p:extLst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9271" y="349200"/>
            <a:ext cx="4894729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ليبيا لفلســـــــــــطين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أرض القديسين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جئتم لها هاربيــــــــن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شربت ماء الينبوع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وبشرت فى الربوع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93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2683-4FD2-4A20-A327-451051A6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91" y="0"/>
            <a:ext cx="1697691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</a:rPr>
              <a:t>(كيهك) الأحد الثالث </a:t>
            </a:r>
            <a:endParaRPr lang="en-GB" sz="36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243262D-4858-4D98-9AF6-7B41ED04D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9033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078897-1E35-40D9-8BA2-D971B5ACC3A1}"/>
              </a:ext>
            </a:extLst>
          </p:cNvPr>
          <p:cNvSpPr txBox="1"/>
          <p:nvPr/>
        </p:nvSpPr>
        <p:spPr>
          <a:xfrm>
            <a:off x="0" y="3670176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الثالث</a:t>
            </a:r>
            <a:r>
              <a:rPr lang="ar-EG" sz="3600" b="1" kern="0" dirty="0">
                <a:solidFill>
                  <a:srgbClr val="FFC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لذهاب مريم إلى أليصابات</a:t>
            </a:r>
            <a:r>
              <a:rPr kumimoji="0" lang="ar-EG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663621405"/>
      </p:ext>
    </p:extLst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48000" y="349200"/>
            <a:ext cx="4896000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مرقــس مع أبيك تجــدان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ولبؤة يسيران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صليت فمات الوحشــــان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مريم أمك قديسة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جعلت بيتها كنيسة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خدمت خدمة نفيسة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34172"/>
      </p:ext>
    </p:extLst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يســوع فى مكـــان بعيد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أرسل إليكم يريد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صُنع الفصـــــح العتيـــــد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صَنــع الفصـــح الأخيــــر تمم السر الخطير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وتأنى على الشرير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44527"/>
      </p:ext>
    </p:extLst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تبعت يسوع إلى البستان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أمسك بك الشبان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هـــربت منهم عريــــــان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حياتك أسرار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اللـه القوي الجبار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بها خلاص الأبرار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38348"/>
      </p:ext>
    </p:extLst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وفى بيتك يوم الخمســين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حل الروح المعين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على كل المـــجتمعيــــــن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مثل ألسنة نار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وضح النهار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مستقراً على الأطهار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823381"/>
      </p:ext>
    </p:extLst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فتكلمتـــــــــــم بلغـــــــات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جميع أهل الجهات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تصــــــــحبكم الآيـــــــات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ثم جاءت الجموع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إليكم بكل خضوع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آمَنوا بالرب يسوع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71706"/>
      </p:ext>
    </p:extLst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9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إعتمـــــدوا ثلاثـــــــة آلاف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سلكوا بتوجيه وإشراف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وعاشـــــــوا بالعفــــــاف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بعد يوم الخمسين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ذهبتم مبشرين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لكل العالمين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88182"/>
      </p:ext>
    </p:extLst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مارمرقـــــس يا أبـــانــــا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محباً أتانا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للإيمـــــــان هدانــــــــــــا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سمعك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يصرخ إيُوس ثيه ئوس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عرفته طريق بي إخريستوس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57842"/>
      </p:ext>
    </p:extLst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لخدمــــــــة النفــــــــوس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رسمت إنيانوس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أســــــقفاً مع قســــــوس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أسست كلية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للعلوم اللاهوتية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أول إكليريكية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2149"/>
      </p:ext>
    </p:extLst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منهــــا ظـــهر آبــــــاء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بطاركة وعلماء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حفظــــوا الإيمان بدمــاء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بالروح أوحى لك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بكتابة إنجـيلــك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محفوظ لك تبشيرك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57217"/>
      </p:ext>
    </p:extLst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كـــــــــتبت للرومــــــــان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وجميع بني الإنسان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عن الـــــــملك الديًّــــــان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قد أكملت الجهاد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بدم الاستشهاد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لما جاء الميعاد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727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9127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السماء الثانية الجسدانية.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مريم عرش الله المتعال.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قبلت البشرى الجبرائيلية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حين بشرها النذير وقال.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01302"/>
      </p:ext>
    </p:extLst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يــــوم احتفـــــال الــــعيد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جـرك غوغــــاء وعـــبيد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والنــار لهيبهـــــا يزيــــد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يا من ذهب للسماء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والسحاب يحمل مياه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تطفئ نار الأثمه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82206"/>
      </p:ext>
    </p:extLst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فى آخـــــــــــر برمــــوده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صارت لنا عادة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لذكرى الشهادة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وفـــــي ثلاثين بابـــه </a:t>
            </a: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عـــيد</a:t>
            </a:r>
            <a:b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ظهور رأس الشهيد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بركــــة لــكل بابا جــــديد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60220"/>
      </p:ext>
    </p:extLst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349200"/>
            <a:ext cx="4932362" cy="693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وفي 19 بؤونه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البابا كيرلس بمعونة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أحضر رفات أبونا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من مــــثلك ناظــــر الإله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الذى لا عين تراه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نســـــجد ونمـــــجد إيــاه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en-US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92320"/>
      </p:ext>
    </p:extLst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211638" y="228177"/>
            <a:ext cx="4932362" cy="71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يا عمود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للإيمان بالرب المعبود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أسد خارج ليسود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ماركوس بي أبسطولوس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0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defTabSz="914400" rtl="1" eaLnBrk="1" hangingPunct="1">
              <a:spcBef>
                <a:spcPct val="20000"/>
              </a:spcBef>
            </a:pP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إسمك فى أفواه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إله 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مار مرقس أعنا أجمعين</a:t>
            </a:r>
            <a:br>
              <a:rPr lang="ar-EG" altLang="en-US" sz="4400" b="1" dirty="0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6415"/>
      </p:ext>
    </p:extLst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106901"/>
      </p:ext>
    </p:extLst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673174-46DB-4BE0-9005-5A0A71D72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50623"/>
              </p:ext>
            </p:extLst>
          </p:nvPr>
        </p:nvGraphicFramePr>
        <p:xfrm>
          <a:off x="0" y="3657600"/>
          <a:ext cx="9144000" cy="2803872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815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nb-NO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S New Athanasius" pitchFamily="34" charset="0"/>
                        </a:rPr>
                        <a:t>abba Markoc pi`apoctoloc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10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مرقس الرسول</a:t>
                      </a:r>
                      <a:endParaRPr lang="ar-SA" sz="4400" b="1" dirty="0">
                        <a:solidFill>
                          <a:schemeClr val="tx1"/>
                        </a:solidFill>
                        <a:latin typeface="CS Avva Shenouda" panose="020B72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48" marB="4564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افا</a:t>
                      </a:r>
                      <a:r>
                        <a:rPr lang="ar-EG" sz="44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ماركوس بى أبوسطولوس</a:t>
                      </a:r>
                      <a:endParaRPr lang="ar-EG" sz="44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45648" marB="456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CBBD55-F7DF-4D6F-A6BE-7B8845300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47663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209868"/>
      </p:ext>
    </p:extLst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7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25AA85D-FA77-420A-94F2-17DD433275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يا أم الله القدوس</a:t>
            </a:r>
            <a:br>
              <a:rPr lang="ar-EG" altLang="en-US" sz="6000" b="1" dirty="0"/>
            </a:br>
            <a:br>
              <a:rPr lang="en-US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يا بكر بتول و عروس</a:t>
            </a:r>
            <a:endParaRPr lang="en-US" altLang="en-US" sz="6000" dirty="0">
              <a:solidFill>
                <a:srgbClr val="FF0066"/>
              </a:solidFill>
            </a:endParaRPr>
          </a:p>
        </p:txBody>
      </p:sp>
      <p:pic>
        <p:nvPicPr>
          <p:cNvPr id="10243" name="Picture 3" descr="154343_180996588579362_1193143_n.jpg">
            <a:extLst>
              <a:ext uri="{FF2B5EF4-FFF2-40B4-BE49-F238E27FC236}">
                <a16:creationId xmlns:a16="http://schemas.microsoft.com/office/drawing/2014/main" id="{94D9756F-5541-4E0A-9A28-DD93D0A39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0F1F4C1-2C79-4C80-95EB-83D57466C1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تابوت عهد النعمة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ثمرة لذيذة طعمة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37065-2CE4-4881-BE00-12A8BF09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6039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1C9044-9D81-4B08-B18D-5F6857114C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يا جنه و فردوس</a:t>
            </a:r>
            <a:br>
              <a:rPr lang="en-US" altLang="en-US" sz="6000" dirty="0">
                <a:solidFill>
                  <a:srgbClr val="FF0066"/>
                </a:solidFill>
              </a:rPr>
            </a:br>
            <a:br>
              <a:rPr lang="ar-EG" altLang="en-US" sz="6000" dirty="0">
                <a:solidFill>
                  <a:srgbClr val="FF0066"/>
                </a:solidFill>
              </a:rPr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KW" altLang="en-US" sz="6000" b="1" dirty="0"/>
              <a:t> </a:t>
            </a:r>
            <a:r>
              <a:rPr lang="ar-EG" altLang="en-US" sz="6000" b="1" dirty="0"/>
              <a:t>حملت الغير محسوس</a:t>
            </a:r>
            <a:endParaRPr lang="en-US" altLang="en-US" sz="6000" b="1" dirty="0"/>
          </a:p>
        </p:txBody>
      </p:sp>
      <p:pic>
        <p:nvPicPr>
          <p:cNvPr id="4" name="Picture 3" descr="1185302_432414523538382_1539650265_n.jpg">
            <a:extLst>
              <a:ext uri="{FF2B5EF4-FFF2-40B4-BE49-F238E27FC236}">
                <a16:creationId xmlns:a16="http://schemas.microsoft.com/office/drawing/2014/main" id="{8C9064DD-C205-4537-98FB-5BAB669C3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80633"/>
              </p:ext>
            </p:extLst>
          </p:nvPr>
        </p:nvGraphicFramePr>
        <p:xfrm>
          <a:off x="0" y="0"/>
          <a:ext cx="9144000" cy="6846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9859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000" b="1" dirty="0"/>
                        <a:t>د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900" b="1" dirty="0"/>
                        <a:t>ر ز</a:t>
                      </a:r>
                      <a:endParaRPr lang="en-GB" sz="3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س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1879991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ش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3871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6806040" y="1062751"/>
            <a:ext cx="1481894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داود النبي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5197982" y="140556"/>
            <a:ext cx="148189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D030B6-0841-4CB5-9A37-515B39DE6C48}"/>
              </a:ext>
            </a:extLst>
          </p:cNvPr>
          <p:cNvSpPr/>
          <p:nvPr/>
        </p:nvSpPr>
        <p:spPr>
          <a:xfrm flipH="1">
            <a:off x="3397616" y="1062751"/>
            <a:ext cx="3323735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chemeClr val="tx1"/>
                </a:solidFill>
                <a:cs typeface="+mj-cs"/>
              </a:rPr>
              <a:t>(عظيمة بالحقيقة)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C32567-409E-4B07-8DAB-12BDDDD3F792}"/>
              </a:ext>
            </a:extLst>
          </p:cNvPr>
          <p:cNvSpPr/>
          <p:nvPr/>
        </p:nvSpPr>
        <p:spPr>
          <a:xfrm flipH="1">
            <a:off x="6682334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الملاك رافائيل رئيس الملائكة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D8D3E7-19A6-4D16-B7ED-EDB56E03DF11}"/>
              </a:ext>
            </a:extLst>
          </p:cNvPr>
          <p:cNvSpPr/>
          <p:nvPr/>
        </p:nvSpPr>
        <p:spPr>
          <a:xfrm flipH="1">
            <a:off x="5039975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رفقة و أولادها الخمسة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5052016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السبعون رسول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3407565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سرابيون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1763114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سرجيوس وواخوس*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0" name="Rectangle 8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89CAA96-736F-4CB2-BF95-DB538FCCC4D7}"/>
              </a:ext>
            </a:extLst>
          </p:cNvPr>
          <p:cNvSpPr/>
          <p:nvPr/>
        </p:nvSpPr>
        <p:spPr>
          <a:xfrm flipH="1">
            <a:off x="505201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الخراز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24F3953-7078-4624-B91D-5C905CC889B6}"/>
              </a:ext>
            </a:extLst>
          </p:cNvPr>
          <p:cNvSpPr/>
          <p:nvPr/>
        </p:nvSpPr>
        <p:spPr>
          <a:xfrm flipH="1">
            <a:off x="6696465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سمعان الأخميمى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18663" y="3190173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الأنبا سلامة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41EC3-6AAB-4374-B486-21DEB7B8AB63}"/>
              </a:ext>
            </a:extLst>
          </p:cNvPr>
          <p:cNvSpPr/>
          <p:nvPr/>
        </p:nvSpPr>
        <p:spPr>
          <a:xfrm flipH="1">
            <a:off x="3412946" y="143142"/>
            <a:ext cx="165886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2- الشهيدة دميانة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أرتل بالأنغام)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779092" y="1062751"/>
            <a:ext cx="1507686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دولاجى و أبنائها الأربعة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8" name="Rectangle 2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1543AC-154B-4B39-B7FB-A1905983063E}"/>
              </a:ext>
            </a:extLst>
          </p:cNvPr>
          <p:cNvSpPr/>
          <p:nvPr/>
        </p:nvSpPr>
        <p:spPr>
          <a:xfrm flipH="1">
            <a:off x="127032" y="1062751"/>
            <a:ext cx="1516789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24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0" name="Rectangle 2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8161AEE-F3E3-4412-A022-CE074E32E2F1}"/>
              </a:ext>
            </a:extLst>
          </p:cNvPr>
          <p:cNvSpPr/>
          <p:nvPr/>
        </p:nvSpPr>
        <p:spPr>
          <a:xfrm flipH="1">
            <a:off x="118663" y="140556"/>
            <a:ext cx="1525158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البابا ديمتريوس الكرام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2AC01-7D6F-45A7-93DA-7885D236A3B8}"/>
              </a:ext>
            </a:extLst>
          </p:cNvPr>
          <p:cNvSpPr/>
          <p:nvPr/>
        </p:nvSpPr>
        <p:spPr>
          <a:xfrm flipH="1">
            <a:off x="3397617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1-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chemeClr val="tx1"/>
                </a:solidFill>
                <a:cs typeface="+mj-cs"/>
              </a:rPr>
              <a:t>(السلام للأنبا فريج)</a:t>
            </a:r>
            <a:endParaRPr lang="en-US" sz="17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6E9C6-AD3E-4866-A81C-8E1975507867}"/>
              </a:ext>
            </a:extLst>
          </p:cNvPr>
          <p:cNvSpPr/>
          <p:nvPr/>
        </p:nvSpPr>
        <p:spPr>
          <a:xfrm flipH="1">
            <a:off x="1755259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2- الأنبا رويس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chemeClr val="tx1"/>
                </a:solidFill>
                <a:cs typeface="+mj-cs"/>
              </a:rPr>
              <a:t>(أفتح فاي باسم الله)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3FED50-260A-4916-AAD6-23D10FAD9234}"/>
              </a:ext>
            </a:extLst>
          </p:cNvPr>
          <p:cNvSpPr/>
          <p:nvPr/>
        </p:nvSpPr>
        <p:spPr>
          <a:xfrm flipH="1">
            <a:off x="112901" y="2089523"/>
            <a:ext cx="1605600" cy="87030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الانبا زخارياس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4" name="Rectangle 33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DFE90C4-C4F1-4E0F-A4E8-BDFDF3FEC2FE}"/>
              </a:ext>
            </a:extLst>
          </p:cNvPr>
          <p:cNvSpPr/>
          <p:nvPr/>
        </p:nvSpPr>
        <p:spPr>
          <a:xfrm flipH="1">
            <a:off x="3407564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سمعان العمودي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DC11C-C000-4B96-9D71-E1619F5CC2E6}"/>
              </a:ext>
            </a:extLst>
          </p:cNvPr>
          <p:cNvSpPr/>
          <p:nvPr/>
        </p:nvSpPr>
        <p:spPr>
          <a:xfrm flipH="1">
            <a:off x="176311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سوريال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18A8E7D7-0A72-4FF8-AB66-C8B09A609304}"/>
              </a:ext>
            </a:extLst>
          </p:cNvPr>
          <p:cNvSpPr/>
          <p:nvPr/>
        </p:nvSpPr>
        <p:spPr>
          <a:xfrm flipH="1">
            <a:off x="118663" y="4088582"/>
            <a:ext cx="16056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سيدهم بشاي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7262087-44DD-4425-A552-DCEE30ECC24C}"/>
              </a:ext>
            </a:extLst>
          </p:cNvPr>
          <p:cNvSpPr/>
          <p:nvPr/>
        </p:nvSpPr>
        <p:spPr>
          <a:xfrm flipH="1">
            <a:off x="2793561" y="5065938"/>
            <a:ext cx="2819082" cy="1701736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الأنبا شنودة رئيس المتوحدين</a:t>
            </a:r>
            <a:endParaRPr lang="en-US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759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1220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بالابن الخالق تحبلين.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وأعطاها علامة للتصديق.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أليصابات عاقر لسنين.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واليوم حبلى بنبي وصديق.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1087"/>
      </p:ext>
    </p:extLst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D174729-1A96-4791-9EAA-43CC26543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خليلة سليمان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دواء يبرئ التعبان</a:t>
            </a:r>
            <a:endParaRPr lang="en-US" altLang="en-US" sz="6000" b="1" dirty="0"/>
          </a:p>
        </p:txBody>
      </p:sp>
      <p:pic>
        <p:nvPicPr>
          <p:cNvPr id="15363" name="Picture 3" descr="1187035_656519367744018_938628231_n.jpg">
            <a:extLst>
              <a:ext uri="{FF2B5EF4-FFF2-40B4-BE49-F238E27FC236}">
                <a16:creationId xmlns:a16="http://schemas.microsoft.com/office/drawing/2014/main" id="{DB6586C2-E30C-4CB5-BC4D-144720C2E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1601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30332FD-C5BA-4328-BEAC-E8BA1CD766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ذات البتولية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السلام لك يا مريم </a:t>
            </a:r>
            <a:br>
              <a:rPr lang="ar-KW" altLang="en-US" sz="6000" b="1" dirty="0"/>
            </a:br>
            <a:r>
              <a:rPr lang="ar-EG" altLang="en-US" sz="6000" b="1" dirty="0"/>
              <a:t>يا رجاء المسيحية</a:t>
            </a:r>
            <a:endParaRPr lang="en-US" altLang="en-US" sz="6000" b="1" dirty="0"/>
          </a:p>
        </p:txBody>
      </p:sp>
      <p:pic>
        <p:nvPicPr>
          <p:cNvPr id="16387" name="Picture 3" descr="1459683_10151808433710679_1793900083_n.jpg">
            <a:extLst>
              <a:ext uri="{FF2B5EF4-FFF2-40B4-BE49-F238E27FC236}">
                <a16:creationId xmlns:a16="http://schemas.microsoft.com/office/drawing/2014/main" id="{4C15823F-A6FE-4538-A061-5FD9FE56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9887F02-8A38-45E3-8CF9-6D030C7887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EG" altLang="en-US" sz="6000" b="1" dirty="0"/>
              <a:t>السلام لك يا مريم يا زرع طاهر مبرور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سالمة من الشرور</a:t>
            </a:r>
            <a:endParaRPr lang="en-US" altLang="en-US"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2F1E9-DF0B-49F5-9FFB-8CDFFE79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79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86A40E4-52A5-44C6-9C74-16D3852FA2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شفيعة فى المؤمنين</a:t>
            </a:r>
            <a:br>
              <a:rPr lang="en-US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54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5400" b="1" dirty="0"/>
              <a:t>السلام لك يا مريم</a:t>
            </a:r>
            <a:br>
              <a:rPr lang="ar-EG" sz="5400" b="1" dirty="0"/>
            </a:br>
            <a:r>
              <a:rPr lang="ar-EG" sz="5400" b="1" dirty="0"/>
              <a:t>يا صلاحا للخاطئين</a:t>
            </a:r>
            <a:endParaRPr lang="en-US" sz="5400" b="1" dirty="0"/>
          </a:p>
        </p:txBody>
      </p:sp>
      <p:pic>
        <p:nvPicPr>
          <p:cNvPr id="22531" name="Picture 3" descr="854827595.jpeg">
            <a:extLst>
              <a:ext uri="{FF2B5EF4-FFF2-40B4-BE49-F238E27FC236}">
                <a16:creationId xmlns:a16="http://schemas.microsoft.com/office/drawing/2014/main" id="{062DA8A5-0DC2-4AF1-B020-FB07FEFC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06794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DEA8F36-AE43-403A-A4A1-7B84DB19F0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 </a:t>
            </a:r>
            <a:br>
              <a:rPr lang="ar-EG" sz="6000" b="1" dirty="0"/>
            </a:br>
            <a:r>
              <a:rPr lang="ar-EG" sz="6000" b="1" dirty="0"/>
              <a:t>يا ضياء فى البرية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altLang="en-US" sz="6000" b="1" dirty="0"/>
              <a:t>السلام لك يا مريم </a:t>
            </a:r>
            <a:br>
              <a:rPr lang="en-US" altLang="en-US" sz="6000" b="1" dirty="0"/>
            </a:br>
            <a:r>
              <a:rPr lang="ar-EG" altLang="en-US" sz="6000" b="1" dirty="0"/>
              <a:t>يا طاهرة و نقية</a:t>
            </a:r>
            <a:endParaRPr lang="en-US" sz="6000" b="1" dirty="0"/>
          </a:p>
        </p:txBody>
      </p:sp>
      <p:pic>
        <p:nvPicPr>
          <p:cNvPr id="23555" name="Picture 3" descr="image110.jpg">
            <a:extLst>
              <a:ext uri="{FF2B5EF4-FFF2-40B4-BE49-F238E27FC236}">
                <a16:creationId xmlns:a16="http://schemas.microsoft.com/office/drawing/2014/main" id="{EBABEE19-3AD4-41D3-A593-247A698CF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r="8570"/>
          <a:stretch/>
        </p:blipFill>
        <p:spPr bwMode="auto">
          <a:xfrm>
            <a:off x="-3423" y="-11113"/>
            <a:ext cx="4248473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02396D0-5EA6-4867-ADAD-8271AA0750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ar-EG" altLang="en-US" sz="6600" b="1" dirty="0"/>
              <a:t>السلام لك يا مريم</a:t>
            </a:r>
            <a:br>
              <a:rPr lang="ar-EG" altLang="en-US" sz="6600" b="1" dirty="0"/>
            </a:br>
            <a:r>
              <a:rPr lang="ar-EG" altLang="en-US" sz="6600" b="1" dirty="0"/>
              <a:t> يا ظاهرة بأجلى بيان</a:t>
            </a:r>
            <a:br>
              <a:rPr lang="ar-EG" altLang="en-US" sz="6600" b="1" dirty="0"/>
            </a:br>
            <a:br>
              <a:rPr lang="ar-EG" altLang="en-US" sz="6600" b="1" dirty="0"/>
            </a:br>
            <a:r>
              <a:rPr lang="ar-EG" sz="6600" b="1" dirty="0"/>
              <a:t>السلام لك يا مريم </a:t>
            </a:r>
            <a:br>
              <a:rPr lang="ar-KW" sz="6600" b="1" dirty="0"/>
            </a:br>
            <a:r>
              <a:rPr lang="ar-KW" sz="6600" b="1" dirty="0"/>
              <a:t> </a:t>
            </a:r>
            <a:r>
              <a:rPr lang="ar-EG" sz="6600" b="1" dirty="0"/>
              <a:t>يا عروسة للديان</a:t>
            </a:r>
            <a:endParaRPr lang="en-US" sz="6600" b="1" dirty="0"/>
          </a:p>
        </p:txBody>
      </p:sp>
      <p:pic>
        <p:nvPicPr>
          <p:cNvPr id="24579" name="Picture 3" descr="IMG_222327220963397.jpeg">
            <a:extLst>
              <a:ext uri="{FF2B5EF4-FFF2-40B4-BE49-F238E27FC236}">
                <a16:creationId xmlns:a16="http://schemas.microsoft.com/office/drawing/2014/main" id="{E2FFF884-5878-4142-956E-C15A1CFB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119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2C3228D-D874-4E13-AACC-6F3DD7155A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غالية و ثمينة</a:t>
            </a:r>
            <a:br>
              <a:rPr lang="ar-EG" sz="6000" b="1" dirty="0"/>
            </a:br>
            <a:br>
              <a:rPr lang="ar-EG" sz="6000" b="1" dirty="0"/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فاضلة و امينة</a:t>
            </a:r>
            <a:endParaRPr lang="en-US" sz="6000" b="1" dirty="0"/>
          </a:p>
        </p:txBody>
      </p:sp>
      <p:pic>
        <p:nvPicPr>
          <p:cNvPr id="29699" name="Picture 3" descr="TheHolyVirginMary.jpg">
            <a:extLst>
              <a:ext uri="{FF2B5EF4-FFF2-40B4-BE49-F238E27FC236}">
                <a16:creationId xmlns:a16="http://schemas.microsoft.com/office/drawing/2014/main" id="{8B638F94-214F-4421-973D-02A45506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2669C7D-1AEF-40C7-89C3-37933979A7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قوية فى الحروب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كنز الله المرهوب</a:t>
            </a:r>
            <a:endParaRPr lang="en-US" sz="6000" b="1" dirty="0"/>
          </a:p>
        </p:txBody>
      </p:sp>
      <p:pic>
        <p:nvPicPr>
          <p:cNvPr id="30723" name="Picture 3" descr="www-St-Takla-org__Saint-Mary_Theotokos-Mother-of-God-019.jpg">
            <a:extLst>
              <a:ext uri="{FF2B5EF4-FFF2-40B4-BE49-F238E27FC236}">
                <a16:creationId xmlns:a16="http://schemas.microsoft.com/office/drawing/2014/main" id="{0AA85BE0-DD41-4AF3-AA8F-BD2169F1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959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03C6188-CBE1-466F-BAD3-2BF0844C6E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لوح العهد الجديد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معونة لمن يريد</a:t>
            </a:r>
            <a:endParaRPr lang="en-US" sz="6000" b="1" dirty="0"/>
          </a:p>
        </p:txBody>
      </p:sp>
      <p:pic>
        <p:nvPicPr>
          <p:cNvPr id="32771" name="Picture 3" descr="العذراء القديسة مريم.jpg">
            <a:extLst>
              <a:ext uri="{FF2B5EF4-FFF2-40B4-BE49-F238E27FC236}">
                <a16:creationId xmlns:a16="http://schemas.microsoft.com/office/drawing/2014/main" id="{546A2AB8-94EC-41F0-9B2E-273D8C2A1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54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270EDD9-0296-4719-A92D-D02DD13D6D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نسل طاهر مغبوط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هيكل نقى مضبوط</a:t>
            </a:r>
            <a:endParaRPr lang="en-US" sz="6000" b="1" dirty="0"/>
          </a:p>
        </p:txBody>
      </p:sp>
      <p:pic>
        <p:nvPicPr>
          <p:cNvPr id="31747" name="Picture 3" descr="www-St-Takla-org--Moses-Prophet-05-Burning-Bush-Coptic.jpg">
            <a:extLst>
              <a:ext uri="{FF2B5EF4-FFF2-40B4-BE49-F238E27FC236}">
                <a16:creationId xmlns:a16="http://schemas.microsoft.com/office/drawing/2014/main" id="{A0873968-9365-42F2-B69C-4FA88FC4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303D334C-C1CE-419F-B238-2CA9E45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1122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ستة أشهر بتمام.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لها من بعد العقورية.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يقول إلهك قط كلام.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إلا وفيه قدرة أزلية.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766306"/>
      </p:ext>
    </p:extLst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BA4D5D7-F801-409D-BD42-DC6AB43727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EG" sz="6000" b="1" dirty="0"/>
              <a:t>يا والدة الاله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</a:t>
            </a:r>
            <a:br>
              <a:rPr lang="ar-KW" sz="6000" b="1" dirty="0"/>
            </a:br>
            <a:r>
              <a:rPr lang="ar-EG" sz="6000" b="1" dirty="0"/>
              <a:t>يا لائقة له فى علاه</a:t>
            </a:r>
            <a:endParaRPr lang="en-US" sz="6000" b="1" dirty="0"/>
          </a:p>
        </p:txBody>
      </p:sp>
      <p:pic>
        <p:nvPicPr>
          <p:cNvPr id="4" name="Picture 3" descr="1459683_10151808433710679_1793900083_n.jpg">
            <a:extLst>
              <a:ext uri="{FF2B5EF4-FFF2-40B4-BE49-F238E27FC236}">
                <a16:creationId xmlns:a16="http://schemas.microsoft.com/office/drawing/2014/main" id="{6863E9A9-BBF3-4A1B-9D31-E466DA03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2DE3E54-0F33-4166-BB02-A32B384350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ar-EG" sz="6000" b="1" dirty="0"/>
              <a:t>السلام لك يا مريم </a:t>
            </a:r>
            <a:br>
              <a:rPr lang="ar-EG" sz="6000" b="1" dirty="0"/>
            </a:br>
            <a:r>
              <a:rPr lang="ar-EG" sz="6000" b="1" dirty="0"/>
              <a:t>يا ياقوت غالى الأثمان</a:t>
            </a:r>
            <a:br>
              <a:rPr lang="en-US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ar-EG" sz="600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ar-EG" sz="6000" b="1" dirty="0"/>
              <a:t>السلام لك يا مريم </a:t>
            </a:r>
            <a:br>
              <a:rPr lang="ar-KW" sz="6000" b="1" dirty="0"/>
            </a:br>
            <a:r>
              <a:rPr lang="ar-KW" sz="6000" b="1" dirty="0"/>
              <a:t> </a:t>
            </a:r>
            <a:r>
              <a:rPr lang="ar-EG" sz="6000" b="1" dirty="0"/>
              <a:t>يا زهرة فى البستان</a:t>
            </a:r>
            <a:endParaRPr lang="en-US" sz="6000" b="1" dirty="0"/>
          </a:p>
        </p:txBody>
      </p:sp>
      <p:pic>
        <p:nvPicPr>
          <p:cNvPr id="38915" name="Picture 3" descr="1002175_493531264064748_90570504_n.jpg">
            <a:extLst>
              <a:ext uri="{FF2B5EF4-FFF2-40B4-BE49-F238E27FC236}">
                <a16:creationId xmlns:a16="http://schemas.microsoft.com/office/drawing/2014/main" id="{E60653CE-7B3E-4594-851D-A91E5B9A2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D85136A-0DF9-4924-B57B-F576F77130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0"/>
            <a:ext cx="4572000" cy="6858000"/>
          </a:xfrm>
        </p:spPr>
        <p:txBody>
          <a:bodyPr>
            <a:normAutofit/>
          </a:bodyPr>
          <a:lstStyle/>
          <a:p>
            <a:pPr eaLnBrk="1" hangingPunct="1"/>
            <a:r>
              <a:rPr lang="ar-KW" altLang="en-US" sz="6000" b="1" dirty="0"/>
              <a:t>تفسير اسمك في أفواه</a:t>
            </a:r>
            <a:r>
              <a:rPr lang="ar-EG" altLang="en-US" sz="6000" b="1" dirty="0"/>
              <a:t> </a:t>
            </a:r>
            <a:r>
              <a:rPr lang="ar-KW" altLang="en-US" sz="6000" b="1" dirty="0"/>
              <a:t>كل المؤمنين</a:t>
            </a:r>
            <a:br>
              <a:rPr lang="ar-EG" altLang="en-US" sz="6000" b="1" dirty="0"/>
            </a:br>
            <a:br>
              <a:rPr lang="ar-EG" altLang="en-US" sz="6000" b="1" dirty="0"/>
            </a:br>
            <a:r>
              <a:rPr lang="ar-EG" altLang="en-US" sz="6000" b="1" dirty="0"/>
              <a:t>الكل يقولون يا إله العذراء مريم أعنا آجمعين</a:t>
            </a:r>
            <a:endParaRPr lang="en-US" altLang="en-US" sz="6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DC020-B822-4BB6-AE82-A105ACCC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8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04562"/>
      </p:ext>
    </p:extLst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99650"/>
      </p:ext>
    </p:extLst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3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-2433918" y="0"/>
            <a:ext cx="2433918" cy="765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ar-EG" altLang="en-US" dirty="0">
                <a:solidFill>
                  <a:srgbClr val="FFC000"/>
                </a:solidFill>
              </a:rPr>
              <a:t>مديح للملاك ميخائيل 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4099" name="Content Placeholder 3"/>
          <p:cNvSpPr txBox="1">
            <a:spLocks/>
          </p:cNvSpPr>
          <p:nvPr/>
        </p:nvSpPr>
        <p:spPr bwMode="auto">
          <a:xfrm>
            <a:off x="4383741" y="0"/>
            <a:ext cx="4760259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رئيس جند السموات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السلام و التهليل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خادم رب القوات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البسك حلة و اكليل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شرفك باعلي الدرجات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سماك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تفسيره عظيم القوات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3"/>
          <p:cNvSpPr txBox="1">
            <a:spLocks/>
          </p:cNvSpPr>
          <p:nvPr/>
        </p:nvSpPr>
        <p:spPr bwMode="auto">
          <a:xfrm>
            <a:off x="4356847" y="0"/>
            <a:ext cx="4787153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قلدك بسيف النقمة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ملاك حكمة ورحمة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بوق النعمة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القيامة و الزحمة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ملاك الله قدرة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أعطاك سيفا من نار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وهبك عزم و نصرة         صاحب سطوة و مقدار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3"/>
          <p:cNvSpPr txBox="1">
            <a:spLocks/>
          </p:cNvSpPr>
          <p:nvPr/>
        </p:nvSpPr>
        <p:spPr bwMode="auto">
          <a:xfrm>
            <a:off x="4316507" y="0"/>
            <a:ext cx="4827494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صرعت سطانائيل 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من اعلي مرتبته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  <a:t>أسكنته وطن الويل      والي الأرض طرحته</a:t>
            </a:r>
            <a:br>
              <a:rPr lang="ar-EG" altLang="en-US" sz="4400" b="1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جعلت الجحيم مثواه 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عساكره قدامه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طعامه النار جواه </a:t>
            </a:r>
            <a:br>
              <a:rPr lang="ar-EG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و لا تمحي أجرامه</a:t>
            </a:r>
            <a:br>
              <a:rPr lang="ar-SA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3"/>
          <p:cNvSpPr txBox="1">
            <a:spLocks/>
          </p:cNvSpPr>
          <p:nvPr/>
        </p:nvSpPr>
        <p:spPr bwMode="auto">
          <a:xfrm>
            <a:off x="4437529" y="0"/>
            <a:ext cx="4706471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رياسته و مرتبته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عساكرك ملكوها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و جلست علي تخته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طغماتك زانوها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جند الشياطين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يصيرون من اسمك </a:t>
            </a:r>
            <a:r>
              <a:rPr lang="ar-SA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فزعين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حين نقول يا ميخائيل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يولون منكسرين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241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البشير صاعد لمولاه.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فكرت مريم قائلة أقوم.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لأنظر هذا الحبل وأراه.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فتركت الناصرة والتخوم.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866485"/>
      </p:ext>
    </p:extLst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سلامي عليك دايما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مدبر كل الجهات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ولي سر النعمة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رئيس كل الطغمات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صنعت عجائب شتي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مع البار دروثيؤس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آمراته تاؤبسته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افوميه و ارسترخس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من بشفاعتك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قد أغنيت المسكين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الراجي طلباتك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جميع كل عظامي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تصيح النهار و الليل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أنا بطول أيامي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أقول يا ميخائيل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3"/>
          <p:cNvSpPr txBox="1">
            <a:spLocks/>
          </p:cNvSpPr>
          <p:nvPr/>
        </p:nvSpPr>
        <p:spPr bwMode="auto">
          <a:xfrm>
            <a:off x="4495800" y="0"/>
            <a:ext cx="4648200" cy="767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صاحب الصيت الفاخر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يا معظم بالتبجيل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ذو العجب الباهر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السلم لك يا ميخائيل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معونة للمساكين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قوة لكل هزيل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</a:t>
            </a:r>
            <a: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شفيع في المخلوقين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3"/>
          <p:cNvSpPr txBox="1">
            <a:spLocks/>
          </p:cNvSpPr>
          <p:nvPr/>
        </p:nvSpPr>
        <p:spPr bwMode="auto">
          <a:xfrm>
            <a:off x="4495800" y="0"/>
            <a:ext cx="4648200" cy="759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السلام لك يا ميخائيل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صانع كل عجائب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في الشعوب المسيحيين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39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مانع كل مصائب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  <a:p>
            <a:pPr algn="justLow" rtl="1" eaLnBrk="1" hangingPunct="1"/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السلام لك يا ميخائيل 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يا شفيع في المخلوقات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الطالب عن مياه النيل </a:t>
            </a:r>
            <a:br>
              <a:rPr lang="ar-EG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و الزراعات و الثمرات</a:t>
            </a:r>
            <a:br>
              <a:rPr lang="ar-SA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 rtl="1" eaLnBrk="1" hangingPunct="1">
              <a:spcBef>
                <a:spcPct val="20000"/>
              </a:spcBef>
            </a:pP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3"/>
          <p:cNvSpPr txBox="1">
            <a:spLocks/>
          </p:cNvSpPr>
          <p:nvPr/>
        </p:nvSpPr>
        <p:spPr bwMode="auto">
          <a:xfrm>
            <a:off x="4495800" y="0"/>
            <a:ext cx="4648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Low" rtl="1" eaLnBrk="1" hangingPunct="1">
              <a:spcBef>
                <a:spcPct val="20000"/>
              </a:spcBef>
            </a:pP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تفسير اسمك في أفواه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كل المؤمنين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الكل يقولون يا اله 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r>
              <a:rPr lang="ar-EG" altLang="en-US" sz="40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  <a:t>الملاك ميخائيل أعنا أجمعين</a:t>
            </a:r>
            <a:br>
              <a:rPr lang="ar-EG" altLang="en-US" sz="4400" b="1" dirty="0">
                <a:latin typeface="CS Avva Shenouda" panose="020B7200000000000000" pitchFamily="34" charset="0"/>
                <a:cs typeface="Times New Roman" panose="02020603050405020304" pitchFamily="18" charset="0"/>
              </a:rPr>
            </a:br>
            <a:endParaRPr lang="ar-EG" altLang="en-US" sz="4400" b="1" dirty="0"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54663"/>
              </p:ext>
            </p:extLst>
          </p:nvPr>
        </p:nvGraphicFramePr>
        <p:xfrm>
          <a:off x="0" y="985838"/>
          <a:ext cx="9144000" cy="42116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43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8504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Avva_Marcos" panose="04020500000000000000" pitchFamily="82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en `vran `m`Viwt nem `Psyri nem piP=n=a</a:t>
                      </a:r>
                    </a:p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=e=;=u }`triac =e=;=u `n`omooucioc.</a:t>
                      </a:r>
                    </a:p>
                  </a:txBody>
                  <a:tcPr marT="0" marB="108048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Low" rtl="1">
                        <a:spcBef>
                          <a:spcPct val="50000"/>
                        </a:spcBef>
                      </a:pPr>
                      <a:endParaRPr lang="ar-SA" sz="44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133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بسم الآب والابن والروح القدس الثالوث المقدس المساوي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خين إفران إم إفيوت نيم إبشيري نيم بي إبنيڤما إثؤواب تي إترياس إثؤواب إن أوموسيوس.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90736"/>
              </p:ext>
            </p:extLst>
          </p:nvPr>
        </p:nvGraphicFramePr>
        <p:xfrm>
          <a:off x="0" y="0"/>
          <a:ext cx="9144000" cy="2922588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06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3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273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da-DK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Axia axia axia ]`agi`a Mari`a ]par;enoc.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315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مستحقة مستحقة مستحقة القديسة مريم العذراء.</a:t>
                      </a:r>
                    </a:p>
                  </a:txBody>
                  <a:tcPr marT="45688" marB="45688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آكسيا آكسيا آكسيا </a:t>
                      </a:r>
                      <a:b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تي آجيا ماريا تي بارثينوس.</a:t>
                      </a:r>
                    </a:p>
                  </a:txBody>
                  <a:tcPr marT="45688" marB="456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72662"/>
              </p:ext>
            </p:extLst>
          </p:nvPr>
        </p:nvGraphicFramePr>
        <p:xfrm>
          <a:off x="0" y="3276600"/>
          <a:ext cx="9144000" cy="3413396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420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356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pt-BR" sz="4000" b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Axioc axioc axioc </a:t>
                      </a:r>
                      <a:r>
                        <a:rPr lang="en-US" sz="4000" b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Mi,ayl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pinis</a:t>
                      </a:r>
                      <a:r>
                        <a:rPr lang="en-US" sz="4000" b="0" baseline="0" dirty="0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] `</a:t>
                      </a:r>
                      <a:r>
                        <a:rPr lang="en-US" sz="4000" b="0" baseline="0" dirty="0" err="1">
                          <a:solidFill>
                            <a:schemeClr val="tx1"/>
                          </a:solidFill>
                          <a:latin typeface="CS New Athanasius" panose="020B0500000000000000" pitchFamily="34" charset="0"/>
                          <a:cs typeface="Times New Roman" panose="02020603050405020304" pitchFamily="18" charset="0"/>
                        </a:rPr>
                        <a:t>nar,yaggeloc</a:t>
                      </a:r>
                      <a:endParaRPr lang="pt-BR" sz="4000" b="0" dirty="0">
                        <a:solidFill>
                          <a:schemeClr val="tx1"/>
                        </a:solidFill>
                        <a:latin typeface="CS New Athanasius" panose="020B0500000000000000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629" marB="456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769">
                <a:tc>
                  <a:txBody>
                    <a:bodyPr/>
                    <a:lstStyle/>
                    <a:p>
                      <a:pPr algn="justLow" rtl="1" ea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مستحق مستحق مستحق ميخائيل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العظيم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رئيس الملائك</a:t>
                      </a:r>
                      <a:r>
                        <a:rPr lang="ar-EG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ة</a:t>
                      </a:r>
                      <a:r>
                        <a:rPr lang="ar-SA" sz="4400" b="1" dirty="0">
                          <a:solidFill>
                            <a:schemeClr val="tx1"/>
                          </a:solidFill>
                          <a:latin typeface="CS Avva Shenouda" panose="020B7200000000000000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45629" marB="456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Low" rtl="1" eaLnBrk="1" hangingPunct="1">
                        <a:lnSpc>
                          <a:spcPct val="100000"/>
                        </a:lnSpc>
                      </a:pPr>
                      <a:r>
                        <a:rPr lang="ar-EG" sz="4400" b="1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آكسيوس آكسيوس آكسيوس ميخائيل بي نيشتي إن أرشي أنجيلوس</a:t>
                      </a:r>
                    </a:p>
                  </a:txBody>
                  <a:tcPr marT="45629" marB="456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5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53926"/>
      </p:ext>
    </p:extLst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1CA95A-1056-484E-9C55-8DBBE6E4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55 يوم كاملين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وبنصومهم فرحانين وبنتعلم كل حين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يا ما احلى الصوم هو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مختلفين هما رسالة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40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413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جاءت الحمامة الوديعة.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كند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حرمون فوق جبل صهيون.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سحابة وأمطارها بديعة.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أمطرت طل الرخا في صهيون.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61349"/>
      </p:ext>
    </p:extLst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3FF51-BF7D-4253-BAB8-B87BEE14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8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1" y="0"/>
            <a:ext cx="914400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يبدأ بأحد الكنوز لا سارق ولا سوس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وبنصلي للقدوس قلبنا بالسماء يفوز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والثاني التجربة طعام وعالم وغنى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وبقوة كلمة ربنا أكيد هانوصل للسماء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12916"/>
      </p:ext>
    </p:extLst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EC0C-6BA5-4691-BAC2-A74748B9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0F660-20DD-41C0-B378-A8BB48FD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0" y="0"/>
            <a:ext cx="914400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52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والثالث الإبن الضال مشي في طريق بطال</a:t>
            </a:r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بعده عن أبوه طال ورجع له تايب في الحال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6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والرابع قابل السامرية وهي بتملى المياه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وتابت توبة قوية بشرت بالمسيا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87872"/>
      </p:ext>
    </p:extLst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9114F-2B95-4FE7-95F4-058C5538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CC57F-A1F8-45A1-BD92-DB123B4A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914399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-5" y="66541"/>
            <a:ext cx="914400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الخامس عند البركة هناك مريض ليه 38 عام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ربنا شفاه في الحال أخذ سريره وقام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4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والسادس أعمى يشوف ويآمن من غير خوف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آحد التناصير معروف بنعمد فيه الوف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0437"/>
      </p:ext>
    </p:extLst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9A4D0-EEA6-4201-B2B0-BE58616C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F6B32-5A28-4EA6-89CC-C9AA2478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والسابع الشعانين دخول الهنا اورشليم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اوصنا في كل حين لمخلصنا الأمين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والفرح يملأ قلوبنا بقيامة ربنا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8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غلب الموت وانتصر وفرحنا بالسماء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11261"/>
      </p:ext>
    </p:extLst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E1EFC-F9D9-4D0F-87C5-6BB6422B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DBD-BBFF-4F07-9C5F-3D9A256CF263}"/>
              </a:ext>
            </a:extLst>
          </p:cNvPr>
          <p:cNvSpPr txBox="1"/>
          <p:nvPr/>
        </p:nvSpPr>
        <p:spPr>
          <a:xfrm>
            <a:off x="87406" y="0"/>
            <a:ext cx="89691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(</a:t>
            </a:r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هي خزين السنة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سبع آحاد كاملين بنصومهم متشجعين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رحلة الصوم الكبير فترة توبة وخشوع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2400" b="1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  <a:p>
            <a:pPr algn="justLow" rtl="1"/>
            <a:r>
              <a:rPr lang="ar-EG" sz="54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وبنتعلم كل حين رسالة ربنا لنا)2</a:t>
            </a:r>
            <a:br>
              <a:rPr lang="ar-EG" sz="6000" b="1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</a:rPr>
            </a:br>
            <a:endParaRPr lang="ar-EG" sz="6000" dirty="0">
              <a:ln w="285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6466"/>
      </p:ext>
    </p:extLst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66246AB-78D1-46AF-BEF2-7E9B27BB522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 dirty="0"/>
              <a:t>عند شق الفجر باكر</a:t>
            </a:r>
            <a:br>
              <a:rPr lang="ar-SA" altLang="en-US" sz="8500" dirty="0"/>
            </a:br>
            <a:br>
              <a:rPr lang="ar-SA" altLang="en-US" sz="4000" dirty="0"/>
            </a:br>
            <a:r>
              <a:rPr lang="ar-SA" altLang="en-US" sz="8500" b="1" dirty="0"/>
              <a:t>في صباح الاحــــــــد</a:t>
            </a:r>
            <a:endParaRPr lang="en-US" altLang="en-US" sz="8500" b="1" dirty="0"/>
          </a:p>
        </p:txBody>
      </p:sp>
      <p:pic>
        <p:nvPicPr>
          <p:cNvPr id="2051" name="Picture 4" descr="JES_002">
            <a:extLst>
              <a:ext uri="{FF2B5EF4-FFF2-40B4-BE49-F238E27FC236}">
                <a16:creationId xmlns:a16="http://schemas.microsoft.com/office/drawing/2014/main" id="{ADCEF658-23AA-4469-AF4B-42184BD6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2960688" cy="538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DB7E1D3-E2E1-43D5-A699-856F67FF4CD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قــــــام رب المجد ناصر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شعبــــــه للابــــــــد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3075" name="Picture 3" descr="JES_005">
            <a:extLst>
              <a:ext uri="{FF2B5EF4-FFF2-40B4-BE49-F238E27FC236}">
                <a16:creationId xmlns:a16="http://schemas.microsoft.com/office/drawing/2014/main" id="{81741DE1-D592-4A26-AD3A-EC1167D5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40CE17E-5EA5-4651-9E95-B3871135D4DB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4099" name="Picture 3" descr="Jesus3">
            <a:extLst>
              <a:ext uri="{FF2B5EF4-FFF2-40B4-BE49-F238E27FC236}">
                <a16:creationId xmlns:a16="http://schemas.microsoft.com/office/drawing/2014/main" id="{53E5DD69-9A4E-40CD-ACD5-F769D00B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2E8163A-D510-4090-A2E3-4DA24FCE96A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5123" name="Picture 3" descr="A12">
            <a:extLst>
              <a:ext uri="{FF2B5EF4-FFF2-40B4-BE49-F238E27FC236}">
                <a16:creationId xmlns:a16="http://schemas.microsoft.com/office/drawing/2014/main" id="{6EEB40ED-32F1-4813-80B3-D80CB5E6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910512D-5814-4752-A15C-6E42AAC63AE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كسر الموت جلالــــــه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دحرج الصخر الكبيـــــــر</a:t>
            </a:r>
            <a:endParaRPr lang="en-US" altLang="en-US" sz="8500" b="1"/>
          </a:p>
        </p:txBody>
      </p:sp>
      <p:pic>
        <p:nvPicPr>
          <p:cNvPr id="6147" name="Picture 3" descr="JES_005">
            <a:extLst>
              <a:ext uri="{FF2B5EF4-FFF2-40B4-BE49-F238E27FC236}">
                <a16:creationId xmlns:a16="http://schemas.microsoft.com/office/drawing/2014/main" id="{EE9D491D-387E-428E-9583-75A1FB57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461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60371"/>
      </p:ext>
    </p:extLst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926B3FF-7C98-4748-95E9-79704F4106B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7700" b="1"/>
              <a:t>مــن على القبر جمالـــه</a:t>
            </a:r>
            <a:br>
              <a:rPr lang="ar-SA" altLang="en-US" sz="7700"/>
            </a:br>
            <a:br>
              <a:rPr lang="ar-SA" altLang="en-US" sz="3600"/>
            </a:br>
            <a:r>
              <a:rPr lang="ar-SA" altLang="en-US" sz="7700" b="1"/>
              <a:t>بــان بالنـــور الخطيـــــــر</a:t>
            </a:r>
            <a:r>
              <a:rPr lang="ar-KW" altLang="en-US" sz="7700" b="1"/>
              <a:t> 2</a:t>
            </a:r>
            <a:endParaRPr lang="en-US" altLang="en-US" sz="7700" b="1"/>
          </a:p>
        </p:txBody>
      </p:sp>
      <p:pic>
        <p:nvPicPr>
          <p:cNvPr id="7171" name="Picture 5" descr="JES2">
            <a:extLst>
              <a:ext uri="{FF2B5EF4-FFF2-40B4-BE49-F238E27FC236}">
                <a16:creationId xmlns:a16="http://schemas.microsoft.com/office/drawing/2014/main" id="{8A091CD3-79A6-476C-9D77-37A911B3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3962400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14CBA49-28A0-42FC-A9A4-5C67C49FA1AB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8195" name="Picture 3" descr="Jesus3">
            <a:extLst>
              <a:ext uri="{FF2B5EF4-FFF2-40B4-BE49-F238E27FC236}">
                <a16:creationId xmlns:a16="http://schemas.microsoft.com/office/drawing/2014/main" id="{ECB11C64-6D4F-499B-AD50-A7F7A4C8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0357F15-FE9A-4418-8DF9-0A906B5EF1F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C16CB6D7-6D68-4C19-97B3-D3892424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73A0E60-E499-4B88-9E79-4EC344F9B16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قـــــام بكـــــر الراقــــدين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ظافـرا معطي الحيـــــــاة</a:t>
            </a:r>
            <a:endParaRPr lang="en-US" altLang="en-US" sz="8500" b="1"/>
          </a:p>
        </p:txBody>
      </p:sp>
      <p:pic>
        <p:nvPicPr>
          <p:cNvPr id="10243" name="Picture 3" descr="JES_005">
            <a:extLst>
              <a:ext uri="{FF2B5EF4-FFF2-40B4-BE49-F238E27FC236}">
                <a16:creationId xmlns:a16="http://schemas.microsoft.com/office/drawing/2014/main" id="{9286C069-7726-41F8-91F3-145012F0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A8FF4F9-9185-42D0-AE99-FA7598E6E69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7700" b="1"/>
              <a:t>قـــام حقــــا ويقينــــــا </a:t>
            </a:r>
            <a:br>
              <a:rPr lang="ar-SA" altLang="en-US" sz="3600"/>
            </a:br>
            <a:br>
              <a:rPr lang="ar-SA" altLang="en-US" sz="3600"/>
            </a:br>
            <a:r>
              <a:rPr lang="ar-SA" altLang="en-US" sz="7700" b="1"/>
              <a:t>قــــام مـــن بعــد الوفــاه</a:t>
            </a:r>
            <a:r>
              <a:rPr lang="ar-KW" altLang="en-US" sz="7700" b="1"/>
              <a:t> 2</a:t>
            </a:r>
            <a:endParaRPr lang="en-US" altLang="en-US" sz="7700" b="1"/>
          </a:p>
        </p:txBody>
      </p:sp>
      <p:pic>
        <p:nvPicPr>
          <p:cNvPr id="11267" name="Picture 3" descr="AESUS5">
            <a:extLst>
              <a:ext uri="{FF2B5EF4-FFF2-40B4-BE49-F238E27FC236}">
                <a16:creationId xmlns:a16="http://schemas.microsoft.com/office/drawing/2014/main" id="{F1AAD952-345C-45DB-A35E-65FD1344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96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D262EAB-1ABA-480C-A345-F73802876ED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12291" name="Picture 3" descr="Jesus3">
            <a:extLst>
              <a:ext uri="{FF2B5EF4-FFF2-40B4-BE49-F238E27FC236}">
                <a16:creationId xmlns:a16="http://schemas.microsoft.com/office/drawing/2014/main" id="{67C7FE27-DC00-4E46-A589-4C0D9F5D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5FE8427-2DD8-4082-929B-190170D902B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9E96FC8E-4B03-4562-AC19-A222A977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48F08AA-F038-4BED-9985-18FBBCE9B7C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هـــا سيــوف النصر سلـــت 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فـــوق هامات العــــــدى</a:t>
            </a:r>
            <a:endParaRPr lang="en-US" altLang="en-US" sz="8500" b="1"/>
          </a:p>
        </p:txBody>
      </p:sp>
      <p:pic>
        <p:nvPicPr>
          <p:cNvPr id="14339" name="Picture 3" descr="JES_005">
            <a:extLst>
              <a:ext uri="{FF2B5EF4-FFF2-40B4-BE49-F238E27FC236}">
                <a16:creationId xmlns:a16="http://schemas.microsoft.com/office/drawing/2014/main" id="{D138EAC8-DAB0-487A-845F-E58A3BB9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7B469D2-55D4-401B-AD82-79DBF927E42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وجنــــود الشـــر ولـــت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هاربيـــــن سرمــــــدا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15363" name="Picture 3" descr="JES_005">
            <a:extLst>
              <a:ext uri="{FF2B5EF4-FFF2-40B4-BE49-F238E27FC236}">
                <a16:creationId xmlns:a16="http://schemas.microsoft.com/office/drawing/2014/main" id="{A10FEB06-8358-4E5E-BD25-CB7D682C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421B87D-881E-43E2-BD70-1612C95D6CC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16387" name="Picture 3" descr="Jesus3">
            <a:extLst>
              <a:ext uri="{FF2B5EF4-FFF2-40B4-BE49-F238E27FC236}">
                <a16:creationId xmlns:a16="http://schemas.microsoft.com/office/drawing/2014/main" id="{33514814-8A50-4D76-B253-88859817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5388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جذب شمس البر سواعى ضياه.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حملا للعجلة النارية.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عين كارم حل برؤياه.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 الى بيت زكريا.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476475"/>
      </p:ext>
    </p:extLst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78BA16D-D828-4F72-B005-D406B14A038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17411" name="Picture 3" descr="A12">
            <a:extLst>
              <a:ext uri="{FF2B5EF4-FFF2-40B4-BE49-F238E27FC236}">
                <a16:creationId xmlns:a16="http://schemas.microsoft.com/office/drawing/2014/main" id="{66F6D8CD-8DFA-4DB3-90E4-87C6DB2D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AB2A034-741F-4A8E-B5D3-D2321B9AC0A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قمـــت مــــن بين اللحــــود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أنــت يا صخر الدهــــــور</a:t>
            </a:r>
            <a:endParaRPr lang="en-US" altLang="en-US" sz="8500" b="1"/>
          </a:p>
        </p:txBody>
      </p:sp>
      <p:pic>
        <p:nvPicPr>
          <p:cNvPr id="18435" name="Picture 3" descr="JES_005">
            <a:extLst>
              <a:ext uri="{FF2B5EF4-FFF2-40B4-BE49-F238E27FC236}">
                <a16:creationId xmlns:a16="http://schemas.microsoft.com/office/drawing/2014/main" id="{9386AEE6-6E6A-497E-A171-7BF56E0A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0C7850D-DF54-4E6C-AC5B-6362A400C16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واهبـــــا دار الخلـــــود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لرقـــــود في القبــــــــور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19459" name="Picture 3" descr="الدينونة">
            <a:extLst>
              <a:ext uri="{FF2B5EF4-FFF2-40B4-BE49-F238E27FC236}">
                <a16:creationId xmlns:a16="http://schemas.microsoft.com/office/drawing/2014/main" id="{C904F98E-1736-48DF-8F76-C66C758C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3657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E700D58-B3CC-4419-823A-40404103D12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20483" name="Picture 3" descr="Jesus3">
            <a:extLst>
              <a:ext uri="{FF2B5EF4-FFF2-40B4-BE49-F238E27FC236}">
                <a16:creationId xmlns:a16="http://schemas.microsoft.com/office/drawing/2014/main" id="{492FA17E-9D74-4A29-8199-CDF6F0FB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C4131F3-CCED-4F1B-810C-1D851EF93C1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21507" name="Picture 3" descr="A12">
            <a:extLst>
              <a:ext uri="{FF2B5EF4-FFF2-40B4-BE49-F238E27FC236}">
                <a16:creationId xmlns:a16="http://schemas.microsoft.com/office/drawing/2014/main" id="{6639E5D1-5636-4DBB-A8DD-E5293AB7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18BD964-E9E5-4CB8-80C0-46B2EE48A49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وجمـــــوع الناس عادت 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شاهـــــدات بالقيــــــــام</a:t>
            </a:r>
            <a:endParaRPr lang="en-US" altLang="en-US" sz="8500" b="1"/>
          </a:p>
        </p:txBody>
      </p:sp>
      <p:pic>
        <p:nvPicPr>
          <p:cNvPr id="22531" name="Picture 3" descr="j024">
            <a:extLst>
              <a:ext uri="{FF2B5EF4-FFF2-40B4-BE49-F238E27FC236}">
                <a16:creationId xmlns:a16="http://schemas.microsoft.com/office/drawing/2014/main" id="{F413C685-9A9E-49F5-9449-246ACE7B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3276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2143374-9CBF-4EBD-9FCA-218902F4615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7200" b="1"/>
              <a:t>والسمــــا والارض نادت</a:t>
            </a:r>
            <a:br>
              <a:rPr lang="ar-SA" altLang="en-US" sz="7200"/>
            </a:br>
            <a:br>
              <a:rPr lang="ar-SA" altLang="en-US" sz="3600"/>
            </a:br>
            <a:r>
              <a:rPr lang="ar-SA" altLang="en-US" sz="7700" b="1"/>
              <a:t>قــــام حقــــا قــــام قـــــام</a:t>
            </a:r>
            <a:r>
              <a:rPr lang="ar-KW" altLang="en-US" sz="7700" b="1"/>
              <a:t> 2</a:t>
            </a:r>
            <a:endParaRPr lang="en-US" altLang="en-US" sz="7700" b="1"/>
          </a:p>
        </p:txBody>
      </p:sp>
      <p:pic>
        <p:nvPicPr>
          <p:cNvPr id="23555" name="Picture 3" descr="JES_005">
            <a:extLst>
              <a:ext uri="{FF2B5EF4-FFF2-40B4-BE49-F238E27FC236}">
                <a16:creationId xmlns:a16="http://schemas.microsoft.com/office/drawing/2014/main" id="{92E00B12-D548-4E7E-8325-98D363F5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2994025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8D2026C-5AEB-477A-8CF5-CC11CE65249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24579" name="Picture 3" descr="Jesus3">
            <a:extLst>
              <a:ext uri="{FF2B5EF4-FFF2-40B4-BE49-F238E27FC236}">
                <a16:creationId xmlns:a16="http://schemas.microsoft.com/office/drawing/2014/main" id="{47CDB83A-733E-4DD7-9375-D8EC127C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C2751DC-46F6-468E-B034-38F71B64C80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25603" name="Picture 3" descr="A12">
            <a:extLst>
              <a:ext uri="{FF2B5EF4-FFF2-40B4-BE49-F238E27FC236}">
                <a16:creationId xmlns:a16="http://schemas.microsoft.com/office/drawing/2014/main" id="{CACA6B7E-84A6-4FDE-A6AF-55ED0F79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A0B043C-A21F-42A8-BFE8-C010369A921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والجنــــود العلويـــــة 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لاقــت الـــرب الصمــــــد</a:t>
            </a:r>
            <a:endParaRPr lang="en-US" altLang="en-US" sz="8500" b="1"/>
          </a:p>
        </p:txBody>
      </p:sp>
      <p:pic>
        <p:nvPicPr>
          <p:cNvPr id="26627" name="Picture 3" descr="j024">
            <a:extLst>
              <a:ext uri="{FF2B5EF4-FFF2-40B4-BE49-F238E27FC236}">
                <a16:creationId xmlns:a16="http://schemas.microsoft.com/office/drawing/2014/main" id="{6E52A869-77D9-4C29-B4CF-567379D6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354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46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حل القصر النفسانى.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وأقدمة عجلات نارية.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 واحد ليس له ثانى.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أزلى نار محيية.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805924"/>
      </p:ext>
    </p:extLst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9E45DB8-F937-41F1-B265-FCE3AE52C38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7700" b="1"/>
              <a:t>بالاغانــــي السرمديــــة</a:t>
            </a:r>
            <a:br>
              <a:rPr lang="ar-SA" altLang="en-US" sz="7700"/>
            </a:br>
            <a:br>
              <a:rPr lang="ar-SA" altLang="en-US" sz="3600"/>
            </a:br>
            <a:r>
              <a:rPr lang="ar-SA" altLang="en-US" sz="7700" b="1"/>
              <a:t>فــــوق في دار الابــــــد</a:t>
            </a:r>
            <a:r>
              <a:rPr lang="ar-KW" altLang="en-US" sz="7700" b="1"/>
              <a:t> 2</a:t>
            </a:r>
            <a:endParaRPr lang="en-US" altLang="en-US" sz="7700" b="1"/>
          </a:p>
        </p:txBody>
      </p:sp>
      <p:pic>
        <p:nvPicPr>
          <p:cNvPr id="27651" name="Picture 3" descr="jesus50">
            <a:extLst>
              <a:ext uri="{FF2B5EF4-FFF2-40B4-BE49-F238E27FC236}">
                <a16:creationId xmlns:a16="http://schemas.microsoft.com/office/drawing/2014/main" id="{B68C79E2-D43F-4F8A-8055-267E37A75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3594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3AC9075-D166-48E1-864A-8BFDA48F340B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28675" name="Picture 3" descr="Jesus3">
            <a:extLst>
              <a:ext uri="{FF2B5EF4-FFF2-40B4-BE49-F238E27FC236}">
                <a16:creationId xmlns:a16="http://schemas.microsoft.com/office/drawing/2014/main" id="{8BF3A313-AD7A-43C3-8E90-AAC12B73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9FA3BBD-B15B-403D-8D7E-4BD6D93C20D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29699" name="Picture 3" descr="A12">
            <a:extLst>
              <a:ext uri="{FF2B5EF4-FFF2-40B4-BE49-F238E27FC236}">
                <a16:creationId xmlns:a16="http://schemas.microsoft.com/office/drawing/2014/main" id="{49BA7ACB-A4C0-4696-9BFA-3403616B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7317F5-9B4A-4EFE-9EB0-2FD65068165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دخلــــوا المجــد العليا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بتسابيـــح النعيــــــم</a:t>
            </a:r>
            <a:endParaRPr lang="en-US" altLang="en-US" sz="8500" b="1"/>
          </a:p>
        </p:txBody>
      </p:sp>
      <p:pic>
        <p:nvPicPr>
          <p:cNvPr id="30723" name="Picture 3" descr="Dd170">
            <a:extLst>
              <a:ext uri="{FF2B5EF4-FFF2-40B4-BE49-F238E27FC236}">
                <a16:creationId xmlns:a16="http://schemas.microsoft.com/office/drawing/2014/main" id="{30EA54E5-CC6D-4FE2-A074-FC970891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346233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3D04825-E3D9-40F9-BE47-CE11E05CCAC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وغنـاهــــــم يا مسيــــا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قمــت وانــدك الجحيـــــــم </a:t>
            </a:r>
            <a:r>
              <a:rPr lang="ar-KW" altLang="en-US" sz="8500" b="1"/>
              <a:t>2</a:t>
            </a:r>
            <a:endParaRPr lang="en-US" altLang="en-US" sz="8500" b="1"/>
          </a:p>
        </p:txBody>
      </p:sp>
      <p:pic>
        <p:nvPicPr>
          <p:cNvPr id="31747" name="Picture 3" descr="JES_015">
            <a:extLst>
              <a:ext uri="{FF2B5EF4-FFF2-40B4-BE49-F238E27FC236}">
                <a16:creationId xmlns:a16="http://schemas.microsoft.com/office/drawing/2014/main" id="{BCB95C0C-3ED1-4213-ACEA-49464C5B3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32242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F75A16B-CB55-4F31-BEDA-9A1441E65AA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أنـت دســـت الموت وحـدك</a:t>
            </a:r>
            <a:br>
              <a:rPr lang="ar-SA" altLang="en-US" sz="4000"/>
            </a:br>
            <a:br>
              <a:rPr lang="ar-SA" altLang="en-US" sz="4000"/>
            </a:br>
            <a:r>
              <a:rPr lang="ar-SA" altLang="en-US" sz="8500" b="1"/>
              <a:t>يا يســـــوع الناصـــــري</a:t>
            </a:r>
            <a:endParaRPr lang="en-US" altLang="en-US" sz="8500" b="1"/>
          </a:p>
        </p:txBody>
      </p:sp>
      <p:pic>
        <p:nvPicPr>
          <p:cNvPr id="32771" name="Picture 3" descr="Jesus3">
            <a:extLst>
              <a:ext uri="{FF2B5EF4-FFF2-40B4-BE49-F238E27FC236}">
                <a16:creationId xmlns:a16="http://schemas.microsoft.com/office/drawing/2014/main" id="{84C437FE-678D-45A3-8186-AEF96EB96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38200"/>
            <a:ext cx="3346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1D39203-B8C0-479E-90F1-0EDE1FE1D7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267200" y="0"/>
            <a:ext cx="4876800" cy="6858000"/>
          </a:xfrm>
        </p:spPr>
        <p:txBody>
          <a:bodyPr/>
          <a:lstStyle/>
          <a:p>
            <a:pPr eaLnBrk="1" hangingPunct="1"/>
            <a:r>
              <a:rPr lang="ar-SA" altLang="en-US" sz="8500" b="1"/>
              <a:t>مظهـــــرا للخلق مجـدك</a:t>
            </a:r>
            <a:br>
              <a:rPr lang="ar-SA" altLang="en-US" sz="8500"/>
            </a:br>
            <a:br>
              <a:rPr lang="ar-SA" altLang="en-US" sz="4000"/>
            </a:br>
            <a:r>
              <a:rPr lang="ar-SA" altLang="en-US" sz="8500" b="1"/>
              <a:t>بالجمــــــال الباهـــــــر</a:t>
            </a:r>
            <a:r>
              <a:rPr lang="ar-KW" altLang="en-US" sz="8500" b="1"/>
              <a:t> 2</a:t>
            </a:r>
            <a:endParaRPr lang="en-US" altLang="en-US" sz="8500" b="1"/>
          </a:p>
        </p:txBody>
      </p:sp>
      <p:pic>
        <p:nvPicPr>
          <p:cNvPr id="33795" name="Picture 3" descr="A12">
            <a:extLst>
              <a:ext uri="{FF2B5EF4-FFF2-40B4-BE49-F238E27FC236}">
                <a16:creationId xmlns:a16="http://schemas.microsoft.com/office/drawing/2014/main" id="{236B89FB-920E-48BA-AE87-52D0FC6D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0576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E45EC-1202-4380-B2F9-FB9D0ECF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/>
              <a:t>قام حقاً قام رئيس السلام</a:t>
            </a:r>
            <a:br>
              <a:rPr lang="ar-KW" altLang="en-US" sz="8000" b="1" dirty="0"/>
            </a:br>
            <a:r>
              <a:rPr lang="ar-KW" altLang="en-US" sz="8000" b="1" dirty="0"/>
              <a:t>هلليلويا هلليلويا الرب قام</a:t>
            </a:r>
            <a:endParaRPr lang="en-US" altLang="en-US" sz="8000" b="1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C534D4D-5C52-4C6C-A33D-B5687B153F6D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1465730" y="0"/>
            <a:ext cx="1465729" cy="1260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ar-EG" altLang="en-US" sz="4800" b="1" dirty="0">
                <a:solidFill>
                  <a:srgbClr val="FFC000"/>
                </a:solidFill>
              </a:rPr>
              <a:t>قام حقا</a:t>
            </a:r>
            <a:endParaRPr lang="en-US" altLang="en-US" sz="4800" b="1" dirty="0">
              <a:solidFill>
                <a:srgbClr val="FFC000"/>
              </a:solidFill>
            </a:endParaRPr>
          </a:p>
        </p:txBody>
      </p:sp>
      <p:pic>
        <p:nvPicPr>
          <p:cNvPr id="2051" name="Picture 4" descr="j013">
            <a:extLst>
              <a:ext uri="{FF2B5EF4-FFF2-40B4-BE49-F238E27FC236}">
                <a16:creationId xmlns:a16="http://schemas.microsoft.com/office/drawing/2014/main" id="{2D4A03DD-054A-4DA6-A414-0D9C48F8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CA13D-DC4A-4200-8CF6-15F1DD791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275" y="0"/>
            <a:ext cx="5292725" cy="6858000"/>
          </a:xfrm>
        </p:spPr>
        <p:txBody>
          <a:bodyPr>
            <a:normAutofit/>
          </a:bodyPr>
          <a:lstStyle/>
          <a:p>
            <a:r>
              <a:rPr lang="ar-KW" altLang="en-US" sz="8000" b="1" dirty="0"/>
              <a:t>مريم قد ذهبت فجر الأحد</a:t>
            </a:r>
            <a:br>
              <a:rPr lang="ar-KW" altLang="en-US" sz="8000" b="1" dirty="0"/>
            </a:br>
            <a:r>
              <a:rPr lang="ar-KW" altLang="en-US" sz="8000" b="1" dirty="0"/>
              <a:t>بأطياب وحنوط للجسد</a:t>
            </a:r>
            <a:endParaRPr lang="en-US" altLang="en-US" sz="8000" b="1" dirty="0"/>
          </a:p>
        </p:txBody>
      </p:sp>
      <p:pic>
        <p:nvPicPr>
          <p:cNvPr id="3075" name="Picture 4">
            <a:extLst>
              <a:ext uri="{FF2B5EF4-FFF2-40B4-BE49-F238E27FC236}">
                <a16:creationId xmlns:a16="http://schemas.microsoft.com/office/drawing/2014/main" id="{A3E19967-0C30-4FCE-A2E5-019741CB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65175"/>
            <a:ext cx="38163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005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يمامة كقول سليمان.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ونخلة حاملة أثمار الحياة.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بشرتنا بسلام واطمئنان.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والشفاء من منكبيها قبلناه.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054095"/>
      </p:ext>
    </p:extLst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D1E4B-15AD-4174-B42C-DF107A13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4988" y="0"/>
            <a:ext cx="4799012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ويسوع قام حقاً وأنتصر</a:t>
            </a:r>
            <a:br>
              <a:rPr lang="ar-KW" altLang="en-US" sz="8800" b="1" dirty="0"/>
            </a:br>
            <a:r>
              <a:rPr lang="ar-KW" altLang="en-US" sz="8800" b="1" dirty="0"/>
              <a:t>ولذا الملاك دحرج الحجر</a:t>
            </a:r>
            <a:endParaRPr lang="en-US" altLang="en-US" sz="8800" b="1" dirty="0"/>
          </a:p>
        </p:txBody>
      </p:sp>
      <p:pic>
        <p:nvPicPr>
          <p:cNvPr id="4099" name="Picture 5" descr="jesu">
            <a:extLst>
              <a:ext uri="{FF2B5EF4-FFF2-40B4-BE49-F238E27FC236}">
                <a16:creationId xmlns:a16="http://schemas.microsoft.com/office/drawing/2014/main" id="{55F8F696-377F-461D-89E4-0D80ACF3C6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3A59A-6C37-42D1-8519-6BCE033BD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0329" y="0"/>
            <a:ext cx="5163671" cy="6858000"/>
          </a:xfrm>
        </p:spPr>
        <p:txBody>
          <a:bodyPr>
            <a:normAutofit/>
          </a:bodyPr>
          <a:lstStyle/>
          <a:p>
            <a:r>
              <a:rPr lang="ar-KW" altLang="en-US" sz="8800" b="1" dirty="0"/>
              <a:t>أما مريم فكانت خارجاً</a:t>
            </a:r>
            <a:br>
              <a:rPr lang="ar-KW" altLang="en-US" sz="8800" b="1" dirty="0"/>
            </a:br>
            <a:r>
              <a:rPr lang="ar-KW" altLang="en-US" sz="8800" b="1" dirty="0"/>
              <a:t>ببكاء ترى قبراً فارغاً</a:t>
            </a:r>
            <a:endParaRPr lang="en-US" altLang="en-US" sz="8800" b="1" dirty="0"/>
          </a:p>
        </p:txBody>
      </p:sp>
      <p:pic>
        <p:nvPicPr>
          <p:cNvPr id="5123" name="Picture 5" descr="j013">
            <a:extLst>
              <a:ext uri="{FF2B5EF4-FFF2-40B4-BE49-F238E27FC236}">
                <a16:creationId xmlns:a16="http://schemas.microsoft.com/office/drawing/2014/main" id="{947BB778-7236-4C87-A000-FFC767E0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0283A-F57C-4028-84A2-F76DBA027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8AE22B3-9478-4756-9A91-FADF827CC4D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نظرت يسوع كشخص غريب</a:t>
            </a:r>
            <a:br>
              <a:rPr lang="ar-KW" altLang="en-US" sz="7200" b="1"/>
            </a:br>
            <a:r>
              <a:rPr lang="ar-KW" altLang="en-US" sz="7200" b="1"/>
              <a:t>ولا تدرى انه شخص الحبيب</a:t>
            </a:r>
            <a:endParaRPr lang="en-US" altLang="en-US" sz="7200" b="1"/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304D5985-0A94-40FB-AB1E-6101816C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374491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CBB0D-991E-4065-B3CF-26E2AFA51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F12765F-FA41-430A-B83C-CB643EBD017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فقالت وهى تبكى   يا سيدي</a:t>
            </a:r>
            <a:br>
              <a:rPr lang="ar-KW" altLang="en-US" sz="8000" b="1"/>
            </a:br>
            <a:r>
              <a:rPr lang="ar-KW" altLang="en-US" sz="8000" b="1"/>
              <a:t>أين ربى وحبيبي أجد</a:t>
            </a:r>
            <a:endParaRPr lang="en-US" altLang="en-US" sz="8000" b="1"/>
          </a:p>
        </p:txBody>
      </p:sp>
      <p:pic>
        <p:nvPicPr>
          <p:cNvPr id="7171" name="Picture 4" descr="jesu">
            <a:extLst>
              <a:ext uri="{FF2B5EF4-FFF2-40B4-BE49-F238E27FC236}">
                <a16:creationId xmlns:a16="http://schemas.microsoft.com/office/drawing/2014/main" id="{24561909-B36B-4CBB-A526-FACE81FCB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719EB7-F7C7-4792-83FA-F967DCEEC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84A459E7-6AD2-4C8D-8C02-6B93887FF93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فقال لها يا مريم أبشري</a:t>
            </a:r>
            <a:br>
              <a:rPr lang="ar-KW" altLang="en-US" sz="7200" b="1"/>
            </a:br>
            <a:r>
              <a:rPr lang="ar-KW" altLang="en-US" sz="7200" b="1"/>
              <a:t>وإذهبى لأخوتى وأخبري</a:t>
            </a:r>
            <a:endParaRPr lang="en-US" altLang="en-US" sz="7200" b="1"/>
          </a:p>
        </p:txBody>
      </p:sp>
      <p:pic>
        <p:nvPicPr>
          <p:cNvPr id="8195" name="Picture 3" descr="j013">
            <a:extLst>
              <a:ext uri="{FF2B5EF4-FFF2-40B4-BE49-F238E27FC236}">
                <a16:creationId xmlns:a16="http://schemas.microsoft.com/office/drawing/2014/main" id="{18072BA9-5D70-4660-962F-22D93AC3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5981DD-458F-48CA-9445-F26D6D89B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5CE3F261-9456-48BC-9934-A0B052517BD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مريم مضت لرسله الكرام</a:t>
            </a:r>
            <a:br>
              <a:rPr lang="ar-KW" altLang="en-US" sz="8000" b="1"/>
            </a:br>
            <a:r>
              <a:rPr lang="ar-KW" altLang="en-US" sz="8000" b="1"/>
              <a:t>بنداها بشرت يسوع قام</a:t>
            </a:r>
            <a:endParaRPr lang="en-US" altLang="en-US" sz="8000" b="1"/>
          </a:p>
        </p:txBody>
      </p:sp>
      <p:pic>
        <p:nvPicPr>
          <p:cNvPr id="9219" name="Picture 3" descr="A12">
            <a:extLst>
              <a:ext uri="{FF2B5EF4-FFF2-40B4-BE49-F238E27FC236}">
                <a16:creationId xmlns:a16="http://schemas.microsoft.com/office/drawing/2014/main" id="{808E60DD-0ACF-439C-981E-7AA8957B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820C5-1B68-4476-BF33-B69119780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E021EAFB-3FE0-436E-BE07-8A569D02FEE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ويسوع نفسه جاء وسطهم</a:t>
            </a:r>
            <a:br>
              <a:rPr lang="ar-KW" altLang="en-US" sz="8000" b="1"/>
            </a:br>
            <a:r>
              <a:rPr lang="ar-KW" altLang="en-US" sz="8000" b="1"/>
              <a:t>ولهم قد قال سلام لكم</a:t>
            </a:r>
            <a:endParaRPr lang="en-US" altLang="en-US" sz="8000" b="1"/>
          </a:p>
        </p:txBody>
      </p:sp>
      <p:pic>
        <p:nvPicPr>
          <p:cNvPr id="10243" name="Picture 3" descr="j013">
            <a:extLst>
              <a:ext uri="{FF2B5EF4-FFF2-40B4-BE49-F238E27FC236}">
                <a16:creationId xmlns:a16="http://schemas.microsoft.com/office/drawing/2014/main" id="{661B1D51-3D41-43AB-A3D7-3AE29E22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84C49-E05C-43A1-A8B5-38CAAD11E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0126A1E-B228-4F83-946D-2037F40FB08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8000" b="1"/>
              <a:t>أراهم يديه أيضاً جنبه</a:t>
            </a:r>
            <a:br>
              <a:rPr lang="ar-KW" altLang="en-US" sz="8000" b="1"/>
            </a:br>
            <a:r>
              <a:rPr lang="ar-KW" altLang="en-US" sz="8000" b="1"/>
              <a:t>ففرحوا حين رأوا شخصه</a:t>
            </a:r>
            <a:endParaRPr lang="en-US" altLang="en-US" sz="8000" b="1"/>
          </a:p>
        </p:txBody>
      </p:sp>
      <p:pic>
        <p:nvPicPr>
          <p:cNvPr id="11267" name="Picture 4" descr="jesu">
            <a:extLst>
              <a:ext uri="{FF2B5EF4-FFF2-40B4-BE49-F238E27FC236}">
                <a16:creationId xmlns:a16="http://schemas.microsoft.com/office/drawing/2014/main" id="{B640307C-01C6-4D3E-B6FA-5B023C4C2B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025"/>
            <a:ext cx="42687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035E5-0123-40AC-96B6-0176F3561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86177-6A4E-40D8-81F2-E769F81C5D2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قد تحقق الخبر</a:t>
            </a:r>
            <a:br>
              <a:rPr lang="ar-KW" altLang="en-US" sz="7200" b="1"/>
            </a:br>
            <a:r>
              <a:rPr lang="ar-KW" altLang="en-US" sz="7200" b="1"/>
              <a:t>هليلويا قام حقاً وأنتصر</a:t>
            </a:r>
            <a:endParaRPr lang="en-US" altLang="en-US" sz="7200" b="1"/>
          </a:p>
        </p:txBody>
      </p:sp>
      <p:pic>
        <p:nvPicPr>
          <p:cNvPr id="12291" name="Picture 3" descr="j013">
            <a:extLst>
              <a:ext uri="{FF2B5EF4-FFF2-40B4-BE49-F238E27FC236}">
                <a16:creationId xmlns:a16="http://schemas.microsoft.com/office/drawing/2014/main" id="{F95C280A-8994-4F04-B9F6-73F87CE7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FF5BD0-2281-4B26-A14E-E7B1970FB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9BFA1852-7B73-4EC4-8382-5FCFBEAECA37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لمخلص البشر</a:t>
            </a:r>
            <a:br>
              <a:rPr lang="ar-KW" altLang="en-US" sz="7200" b="1"/>
            </a:br>
            <a:r>
              <a:rPr lang="ar-KW" altLang="en-US" sz="7200" b="1"/>
              <a:t>هليلويا شوكة الموت كسر</a:t>
            </a:r>
            <a:endParaRPr lang="en-US" altLang="en-US" sz="7200" b="1"/>
          </a:p>
        </p:txBody>
      </p:sp>
      <p:pic>
        <p:nvPicPr>
          <p:cNvPr id="13315" name="Picture 3" descr="A12">
            <a:extLst>
              <a:ext uri="{FF2B5EF4-FFF2-40B4-BE49-F238E27FC236}">
                <a16:creationId xmlns:a16="http://schemas.microsoft.com/office/drawing/2014/main" id="{10F3CB9A-0B5B-4B3F-AC40-860C6ED4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3429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44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تصيح في أراضينا.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وقفت في بلاد الأموات.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منكبيها بارينا.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ليُصَيَّر الأرض كما السموات.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54182"/>
      </p:ext>
    </p:extLst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EB5EF-D896-4E84-830B-2CDECCFE9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85CE84-6B58-4AF9-89DE-04FC603A2E58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75125" y="476250"/>
            <a:ext cx="4968875" cy="5832475"/>
          </a:xfrm>
        </p:spPr>
        <p:txBody>
          <a:bodyPr/>
          <a:lstStyle/>
          <a:p>
            <a:pPr eaLnBrk="1" hangingPunct="1"/>
            <a:r>
              <a:rPr lang="ar-KW" altLang="en-US" sz="7200" b="1"/>
              <a:t>هليلويا قام رئيس السلام</a:t>
            </a:r>
            <a:br>
              <a:rPr lang="ar-KW" altLang="en-US" sz="7200" b="1"/>
            </a:br>
            <a:r>
              <a:rPr lang="ar-KW" altLang="en-US" sz="7200" b="1"/>
              <a:t>هليلويا هليلويا  الرب قام</a:t>
            </a:r>
            <a:endParaRPr lang="en-US" altLang="en-US" sz="7200" b="1"/>
          </a:p>
        </p:txBody>
      </p:sp>
      <p:pic>
        <p:nvPicPr>
          <p:cNvPr id="14339" name="Picture 3" descr="j013">
            <a:extLst>
              <a:ext uri="{FF2B5EF4-FFF2-40B4-BE49-F238E27FC236}">
                <a16:creationId xmlns:a16="http://schemas.microsoft.com/office/drawing/2014/main" id="{A68BCD72-DBEC-407A-896C-E792593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8ED43-21B4-480E-B97F-383AE2CE8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5182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العبد يتلقى مولاه.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جوف العاقر له ستر حجاب.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وجوف الصبية فيه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انشاه.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عرشه اللحمي وفي حضن الآب.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23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77"/>
              </p:ext>
            </p:extLst>
          </p:nvPr>
        </p:nvGraphicFramePr>
        <p:xfrm>
          <a:off x="0" y="0"/>
          <a:ext cx="9144000" cy="683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1116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4800" b="1" dirty="0"/>
                        <a:t>ص</a:t>
                      </a:r>
                      <a:endParaRPr lang="en-GB" sz="6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110014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3200" b="1" dirty="0"/>
                        <a:t>ع غ</a:t>
                      </a:r>
                      <a:endParaRPr lang="en-GB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55940"/>
                  </a:ext>
                </a:extLst>
              </a:tr>
              <a:tr h="1750627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ف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1904"/>
                  </a:ext>
                </a:extLst>
              </a:tr>
              <a:tr h="287206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5400" b="1" dirty="0"/>
                        <a:t>قك</a:t>
                      </a:r>
                      <a:endParaRPr lang="en-US" sz="5400" b="1" dirty="0"/>
                    </a:p>
                    <a:p>
                      <a:pPr algn="ctr" rtl="1"/>
                      <a:r>
                        <a:rPr lang="ar-EG" sz="5400" b="1" dirty="0"/>
                        <a:t>ل</a:t>
                      </a:r>
                      <a:endParaRPr lang="en-US" sz="5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9442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5" name="Rectangle 3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B44829F-CD1C-4798-92C2-FCCF802469CD}"/>
              </a:ext>
            </a:extLst>
          </p:cNvPr>
          <p:cNvSpPr/>
          <p:nvPr/>
        </p:nvSpPr>
        <p:spPr>
          <a:xfrm flipH="1">
            <a:off x="678646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أبو طرحة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6" name="Rectangle 3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2D293E4-7739-463B-B47F-DA33D73B0EBD}"/>
              </a:ext>
            </a:extLst>
          </p:cNvPr>
          <p:cNvSpPr/>
          <p:nvPr/>
        </p:nvSpPr>
        <p:spPr>
          <a:xfrm flipH="1">
            <a:off x="5121184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الأنبا صرابامون أسقف نيقوس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7" name="Rectangle 3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C6FB320-490C-4BA4-91B5-570D0E5A9C50}"/>
              </a:ext>
            </a:extLst>
          </p:cNvPr>
          <p:cNvSpPr/>
          <p:nvPr/>
        </p:nvSpPr>
        <p:spPr>
          <a:xfrm flipH="1">
            <a:off x="3455901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 صليب الجديد*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DAF865-5CCF-4B6B-94D0-6B8937FAA245}"/>
              </a:ext>
            </a:extLst>
          </p:cNvPr>
          <p:cNvSpPr/>
          <p:nvPr/>
        </p:nvSpPr>
        <p:spPr>
          <a:xfrm flipH="1">
            <a:off x="698806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 فام الجندي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4BCB9-E835-45D3-BC71-C3FC65FA5B86}"/>
              </a:ext>
            </a:extLst>
          </p:cNvPr>
          <p:cNvSpPr/>
          <p:nvPr/>
        </p:nvSpPr>
        <p:spPr>
          <a:xfrm flipH="1">
            <a:off x="4241404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فبرونيا الراهبة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7" name="Rectangle 86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838A7EB0-778E-4CBF-B82D-F7766DB67C02}"/>
              </a:ext>
            </a:extLst>
          </p:cNvPr>
          <p:cNvSpPr/>
          <p:nvPr/>
        </p:nvSpPr>
        <p:spPr>
          <a:xfrm flipH="1">
            <a:off x="2868073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فلتاؤس السرياني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9" name="Rectangle 88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984FEC63-6C64-4C90-A4BA-EC17315F1629}"/>
              </a:ext>
            </a:extLst>
          </p:cNvPr>
          <p:cNvSpPr/>
          <p:nvPr/>
        </p:nvSpPr>
        <p:spPr>
          <a:xfrm flipH="1">
            <a:off x="1494742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فيرونيكا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92" name="Rectangle 9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D15F6D6F-0DAA-49DC-BAA5-579410C13216}"/>
              </a:ext>
            </a:extLst>
          </p:cNvPr>
          <p:cNvSpPr/>
          <p:nvPr/>
        </p:nvSpPr>
        <p:spPr>
          <a:xfrm flipH="1">
            <a:off x="121411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فيرينا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FB43B34-003C-4853-9A80-0391B4F56E39}"/>
              </a:ext>
            </a:extLst>
          </p:cNvPr>
          <p:cNvSpPr/>
          <p:nvPr/>
        </p:nvSpPr>
        <p:spPr>
          <a:xfrm flipH="1">
            <a:off x="125335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الشهيدة صوفيا وبناتها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9" name="Rectangle 2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DEF17A2-0246-4B1E-A2E3-AFC7D5DDD52B}"/>
              </a:ext>
            </a:extLst>
          </p:cNvPr>
          <p:cNvSpPr/>
          <p:nvPr/>
        </p:nvSpPr>
        <p:spPr>
          <a:xfrm flipH="1">
            <a:off x="1790618" y="148267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صموئيل المعترف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02AC01-7D6F-45A7-93DA-7885D236A3B8}"/>
              </a:ext>
            </a:extLst>
          </p:cNvPr>
          <p:cNvSpPr/>
          <p:nvPr/>
        </p:nvSpPr>
        <p:spPr>
          <a:xfrm flipH="1">
            <a:off x="5916705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1-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(في كنيسة المنتصرين)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6E9C6-AD3E-4866-A81C-8E1975507867}"/>
              </a:ext>
            </a:extLst>
          </p:cNvPr>
          <p:cNvSpPr/>
          <p:nvPr/>
        </p:nvSpPr>
        <p:spPr>
          <a:xfrm flipH="1">
            <a:off x="3455900" y="1248794"/>
            <a:ext cx="2386057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C00"/>
                </a:solidFill>
                <a:cs typeface="Times New Roman" pitchFamily="18" charset="0"/>
              </a:rPr>
              <a:t>2- أبونا عبد المسيح المنهري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+mj-cs"/>
              </a:rPr>
              <a:t>(أنا افتح فمي بالتسبيح)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F2DE73A-08D7-4FA6-9B47-F48B517B766E}"/>
              </a:ext>
            </a:extLst>
          </p:cNvPr>
          <p:cNvSpPr/>
          <p:nvPr/>
        </p:nvSpPr>
        <p:spPr>
          <a:xfrm flipH="1">
            <a:off x="125335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غريغوريوس صانع العجائب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0" name="Rectangle 3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62EE622-5948-49E8-A8FB-00A74BC346AB}"/>
              </a:ext>
            </a:extLst>
          </p:cNvPr>
          <p:cNvSpPr/>
          <p:nvPr/>
        </p:nvSpPr>
        <p:spPr>
          <a:xfrm flipH="1">
            <a:off x="1790618" y="1248794"/>
            <a:ext cx="1515600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الملاك غبريال رئيس الملائكة</a:t>
            </a:r>
            <a:endParaRPr lang="en-US" sz="22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76600C-F3D8-46B7-A135-B4AC034A8287}"/>
              </a:ext>
            </a:extLst>
          </p:cNvPr>
          <p:cNvSpPr/>
          <p:nvPr/>
        </p:nvSpPr>
        <p:spPr>
          <a:xfrm flipH="1">
            <a:off x="5614735" y="2328202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ابو فانا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D8C416B-1DB6-4C5F-9440-CA029B4E4CC3}"/>
              </a:ext>
            </a:extLst>
          </p:cNvPr>
          <p:cNvSpPr/>
          <p:nvPr/>
        </p:nvSpPr>
        <p:spPr>
          <a:xfrm flipH="1">
            <a:off x="698806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فيلوباتير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(افتح فاى بالتسبيح)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2B7BB036-835D-4A83-862D-A58417E56831}"/>
              </a:ext>
            </a:extLst>
          </p:cNvPr>
          <p:cNvSpPr/>
          <p:nvPr/>
        </p:nvSpPr>
        <p:spPr>
          <a:xfrm flipH="1">
            <a:off x="5614733" y="3145343"/>
            <a:ext cx="1314002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فيلوباتير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200" b="1" dirty="0">
                <a:solidFill>
                  <a:schemeClr val="tx1"/>
                </a:solidFill>
                <a:cs typeface="Times New Roman" pitchFamily="18" charset="0"/>
              </a:rPr>
              <a:t>(تعالوا نتهلل بالألحان)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DFD14A01-64DB-4E52-AB02-1439FDBEE7B7}"/>
              </a:ext>
            </a:extLst>
          </p:cNvPr>
          <p:cNvSpPr/>
          <p:nvPr/>
        </p:nvSpPr>
        <p:spPr>
          <a:xfrm flipH="1">
            <a:off x="2862630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فيلومينا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chemeClr val="tx1"/>
                </a:solidFill>
                <a:cs typeface="Times New Roman" pitchFamily="18" charset="0"/>
              </a:rPr>
              <a:t>(سلام للتقية)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E221F61A-EF3E-4400-9356-1E9C2DB683E9}"/>
              </a:ext>
            </a:extLst>
          </p:cNvPr>
          <p:cNvSpPr/>
          <p:nvPr/>
        </p:nvSpPr>
        <p:spPr>
          <a:xfrm flipH="1">
            <a:off x="1489298" y="3145343"/>
            <a:ext cx="1314003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2- فيلومينا 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400" b="1" dirty="0">
                <a:solidFill>
                  <a:schemeClr val="tx1"/>
                </a:solidFill>
                <a:cs typeface="Times New Roman" pitchFamily="18" charset="0"/>
              </a:rPr>
              <a:t>(نسجد لله بالروح)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D1D560FB-0BBB-4064-9B5D-CA13B4172CD4}"/>
              </a:ext>
            </a:extLst>
          </p:cNvPr>
          <p:cNvSpPr/>
          <p:nvPr/>
        </p:nvSpPr>
        <p:spPr>
          <a:xfrm flipH="1">
            <a:off x="4235961" y="3145343"/>
            <a:ext cx="1329691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فيلوثاؤس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82EA001-A786-4B60-9D58-C912A1B4214B}"/>
              </a:ext>
            </a:extLst>
          </p:cNvPr>
          <p:cNvSpPr/>
          <p:nvPr/>
        </p:nvSpPr>
        <p:spPr>
          <a:xfrm flipH="1">
            <a:off x="6406760" y="4099911"/>
            <a:ext cx="1895652" cy="80271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قزمان و دميان*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8" name="Rectangle 5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156D988-B584-41A0-B404-75714C3B7EE7}"/>
              </a:ext>
            </a:extLst>
          </p:cNvPr>
          <p:cNvSpPr/>
          <p:nvPr/>
        </p:nvSpPr>
        <p:spPr>
          <a:xfrm flipH="1">
            <a:off x="4322352" y="4099909"/>
            <a:ext cx="1895653" cy="811601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الأنبا قلتة الطبيب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9" name="Rectangle 58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376978F7-726A-4CE4-B707-B7151EA357E4}"/>
              </a:ext>
            </a:extLst>
          </p:cNvPr>
          <p:cNvSpPr/>
          <p:nvPr/>
        </p:nvSpPr>
        <p:spPr>
          <a:xfrm flipH="1">
            <a:off x="121411" y="4097315"/>
            <a:ext cx="18956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1- الأنبا كاراس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(في سماء القديسين)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1459D88-8DC8-4371-9782-70472383E8F2}"/>
              </a:ext>
            </a:extLst>
          </p:cNvPr>
          <p:cNvSpPr/>
          <p:nvPr/>
        </p:nvSpPr>
        <p:spPr>
          <a:xfrm flipH="1">
            <a:off x="6290049" y="5025300"/>
            <a:ext cx="201236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2- الأنبا كاراس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(سمع الأنبا بموا)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B762DE76-54B0-4204-87FB-02E88E0D0B1B}"/>
              </a:ext>
            </a:extLst>
          </p:cNvPr>
          <p:cNvSpPr/>
          <p:nvPr/>
        </p:nvSpPr>
        <p:spPr>
          <a:xfrm flipH="1">
            <a:off x="4890345" y="5025300"/>
            <a:ext cx="132324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الشهيدة كاترين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C392B6-1690-4AF0-8251-480FB6B17BC7}"/>
              </a:ext>
            </a:extLst>
          </p:cNvPr>
          <p:cNvSpPr/>
          <p:nvPr/>
        </p:nvSpPr>
        <p:spPr>
          <a:xfrm flipH="1">
            <a:off x="1805272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الـ6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F8A6CD-C9AD-4D28-BBC8-9F9FFA4C8065}"/>
              </a:ext>
            </a:extLst>
          </p:cNvPr>
          <p:cNvSpPr/>
          <p:nvPr/>
        </p:nvSpPr>
        <p:spPr>
          <a:xfrm flipH="1">
            <a:off x="119904" y="5025300"/>
            <a:ext cx="1608913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البابا كيرلس عمود الدين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0D26607-003B-4926-AC40-AE87E0DAD65A}"/>
              </a:ext>
            </a:extLst>
          </p:cNvPr>
          <p:cNvSpPr/>
          <p:nvPr/>
        </p:nvSpPr>
        <p:spPr>
          <a:xfrm flipH="1">
            <a:off x="3490640" y="5025300"/>
            <a:ext cx="1323250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65" name="Rectangle 6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1198D86-2070-4058-968F-CBE6F5B365DB}"/>
              </a:ext>
            </a:extLst>
          </p:cNvPr>
          <p:cNvSpPr/>
          <p:nvPr/>
        </p:nvSpPr>
        <p:spPr>
          <a:xfrm flipH="1">
            <a:off x="5407435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C00"/>
                </a:solidFill>
                <a:cs typeface="Times New Roman" pitchFamily="18" charset="0"/>
              </a:rPr>
              <a:t>لعازر حبيب الرب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66" name="Rectangle 65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CB4ABC70-C387-4980-BB77-05F58DE704E2}"/>
              </a:ext>
            </a:extLst>
          </p:cNvPr>
          <p:cNvSpPr/>
          <p:nvPr/>
        </p:nvSpPr>
        <p:spPr>
          <a:xfrm flipH="1">
            <a:off x="6928734" y="5953809"/>
            <a:ext cx="1373109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الشهيدة لوسيا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hlinkClick r:id="" action="ppaction://customshow?id=6&amp;return=true"/>
            <a:extLst>
              <a:ext uri="{FF2B5EF4-FFF2-40B4-BE49-F238E27FC236}">
                <a16:creationId xmlns:a16="http://schemas.microsoft.com/office/drawing/2014/main" id="{A96071DA-F97A-4292-8671-C54277495355}"/>
              </a:ext>
            </a:extLst>
          </p:cNvPr>
          <p:cNvSpPr/>
          <p:nvPr/>
        </p:nvSpPr>
        <p:spPr>
          <a:xfrm flipH="1">
            <a:off x="3886139" y="5953809"/>
            <a:ext cx="1373108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000"/>
                </a:solidFill>
                <a:cs typeface="Times New Roman" pitchFamily="18" charset="0"/>
              </a:rPr>
              <a:t>لوقا الإنجيلي والرسول</a:t>
            </a:r>
            <a:endParaRPr lang="en-US" sz="2200" b="1" dirty="0">
              <a:solidFill>
                <a:srgbClr val="FFC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D2615F-C3F6-4EF6-974A-EC3BC289D151}"/>
              </a:ext>
            </a:extLst>
          </p:cNvPr>
          <p:cNvSpPr/>
          <p:nvPr/>
        </p:nvSpPr>
        <p:spPr>
          <a:xfrm flipH="1">
            <a:off x="119904" y="5953809"/>
            <a:ext cx="2096751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لوكاس الأول أسقف منفلوط وأبنوب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57D85A7-A4C3-4796-BB99-100FE9EE2FC8}"/>
              </a:ext>
            </a:extLst>
          </p:cNvPr>
          <p:cNvSpPr/>
          <p:nvPr/>
        </p:nvSpPr>
        <p:spPr>
          <a:xfrm flipH="1">
            <a:off x="121411" y="3145343"/>
            <a:ext cx="1314000" cy="68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شهداء الفيوم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98B825-7BC7-4E89-92D6-C92FDE450808}"/>
              </a:ext>
            </a:extLst>
          </p:cNvPr>
          <p:cNvSpPr/>
          <p:nvPr/>
        </p:nvSpPr>
        <p:spPr>
          <a:xfrm flipH="1">
            <a:off x="2364843" y="5953809"/>
            <a:ext cx="1373108" cy="8141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C00"/>
                </a:solidFill>
                <a:cs typeface="Times New Roman" pitchFamily="18" charset="0"/>
              </a:rPr>
              <a:t>شهداء ليبيا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0298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4370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6238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الصابغ للقاء ربه.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والصنعة احتاجت للصانع.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وتنازل إليها بغزير حبه.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فعل كل شيء بغير مانع.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209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017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دنت العاقر لتعاين الأمر.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والليل المظلم حضن النهار.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العاقر ليل وسراجها القمر.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والصبي نهار وشمس الأبرار.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691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3506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دل السيد القادر يده.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وأدناها من داخل الجوف.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وبيمينه عمد عبده.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ونضح عليه رشاش الزوف.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50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409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دُهِشَ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العبد من لقاء مولاه.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وتحرك وتهلل في الجوف.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سجد المخلوق لمن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نشاه.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رهبة ورعدة مع خوف.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567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887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من يوهب عبده عطاياه.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ويعود يس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لها منه.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إلا إلهنا المفتقر برضاه.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وبمسكنته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غنى عبده.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4062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077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5662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عمد يوحنا عبده.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الجوف وملاه بروح التهليل.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ورجع سأل الصبغة منه.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كأنه محتاج وهو مغن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جليل.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1208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64499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داود قدام تابوت العهد.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محمول على الدواب.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رقص يوحنا قدام رب المجد.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في بطن أمه وفي حضن الآب.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926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8946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يا داود بأرغن وقيثار.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 الرحمة والعدل تلاقيا.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الحق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 من الأرض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جهار.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والعدل هو يسوع أهي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شراهيا.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47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1054"/>
              </p:ext>
            </p:extLst>
          </p:nvPr>
        </p:nvGraphicFramePr>
        <p:xfrm>
          <a:off x="0" y="0"/>
          <a:ext cx="9144000" cy="683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40072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م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  <a:tr h="87136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ن</a:t>
                      </a:r>
                      <a:endParaRPr lang="en-GB" sz="6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008353"/>
                  </a:ext>
                </a:extLst>
              </a:tr>
              <a:tr h="172809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4800" b="1" dirty="0"/>
                        <a:t>هـ</a:t>
                      </a:r>
                    </a:p>
                    <a:p>
                      <a:pPr algn="ctr" rtl="1"/>
                      <a:r>
                        <a:rPr lang="ar-EG" sz="4800" b="1" dirty="0"/>
                        <a:t>و</a:t>
                      </a:r>
                      <a:endParaRPr lang="en-GB" sz="4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5841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8" name="Rectangle 37">
            <a:hlinkClick r:id="" action="ppaction://customshow?id=8&amp;return=true"/>
            <a:extLst>
              <a:ext uri="{FF2B5EF4-FFF2-40B4-BE49-F238E27FC236}">
                <a16:creationId xmlns:a16="http://schemas.microsoft.com/office/drawing/2014/main" id="{15910712-CBC7-474B-817B-152E46D8E7C3}"/>
              </a:ext>
            </a:extLst>
          </p:cNvPr>
          <p:cNvSpPr/>
          <p:nvPr/>
        </p:nvSpPr>
        <p:spPr>
          <a:xfrm flipH="1">
            <a:off x="6400798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مارمرقس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19203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مارمينا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37609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الشهيدة مارينا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56015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مارينا الراهبة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400798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الأنبا متاؤس البابا 87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19203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متاؤس الفاخوري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1" name="Rectangle 50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FDBC2012-1507-4230-9D68-4DA5AF3BE939}"/>
              </a:ext>
            </a:extLst>
          </p:cNvPr>
          <p:cNvSpPr/>
          <p:nvPr/>
        </p:nvSpPr>
        <p:spPr>
          <a:xfrm flipH="1">
            <a:off x="2237610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متى الانجيلي والرسول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2" name="Rectangle 5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5DBEA27-83A9-415B-B1C5-1BBC5ECEF2B9}"/>
              </a:ext>
            </a:extLst>
          </p:cNvPr>
          <p:cNvSpPr/>
          <p:nvPr/>
        </p:nvSpPr>
        <p:spPr>
          <a:xfrm flipH="1">
            <a:off x="156017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متى الانجيلي والرسول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3" name="Rectangle 52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F1D399F-6BBD-4187-9BDF-6D157C0DF22F}"/>
              </a:ext>
            </a:extLst>
          </p:cNvPr>
          <p:cNvSpPr/>
          <p:nvPr/>
        </p:nvSpPr>
        <p:spPr>
          <a:xfrm flipH="1">
            <a:off x="6400798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الانبا مرقس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19203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الشهيدة مريم الأرمنية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6" name="Rectangle 5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4C402A2E-7739-4309-9324-281DCF68E9AA}"/>
              </a:ext>
            </a:extLst>
          </p:cNvPr>
          <p:cNvSpPr/>
          <p:nvPr/>
        </p:nvSpPr>
        <p:spPr>
          <a:xfrm flipH="1">
            <a:off x="2237611" y="11966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المصرية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56019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مريم المجدلية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0" name="Rectangle 6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7AD29466-471E-47B4-BC86-E01A3EEB6CEE}"/>
              </a:ext>
            </a:extLst>
          </p:cNvPr>
          <p:cNvSpPr/>
          <p:nvPr/>
        </p:nvSpPr>
        <p:spPr>
          <a:xfrm flipH="1">
            <a:off x="6400798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القديس مقروفيوس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1" name="Rectangle 70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0F3D318E-3C4E-4320-919B-04B63B54D7CF}"/>
              </a:ext>
            </a:extLst>
          </p:cNvPr>
          <p:cNvSpPr/>
          <p:nvPr/>
        </p:nvSpPr>
        <p:spPr>
          <a:xfrm flipH="1">
            <a:off x="4319203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البابا مكاريوس الثالث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37606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C00"/>
                </a:solidFill>
                <a:cs typeface="Times New Roman" pitchFamily="18" charset="0"/>
              </a:rPr>
              <a:t>مكسيموس و دوماديوس</a:t>
            </a:r>
            <a:r>
              <a:rPr lang="en-US" sz="1600" b="1" dirty="0">
                <a:solidFill>
                  <a:srgbClr val="FFCC00"/>
                </a:solidFill>
                <a:cs typeface="Times New Roman" pitchFamily="18" charset="0"/>
              </a:rPr>
              <a:t>*</a:t>
            </a:r>
            <a:endParaRPr lang="en-US" sz="16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5600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الشهيده مهرائيل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6" name="Rectangle 7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6400798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مويسيس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4319197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أبونا ميخائيل إبراهيم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8" name="Rectangle 7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35B28172-5C86-4DDD-B3DD-395C616E10C9}"/>
              </a:ext>
            </a:extLst>
          </p:cNvPr>
          <p:cNvSpPr/>
          <p:nvPr/>
        </p:nvSpPr>
        <p:spPr>
          <a:xfrm flipH="1">
            <a:off x="2237600" y="293071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ميخائيل البحيري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0" name="Rectangle 79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B7689B33-6D95-4228-8E3E-284792DCBFB3}"/>
              </a:ext>
            </a:extLst>
          </p:cNvPr>
          <p:cNvSpPr/>
          <p:nvPr/>
        </p:nvSpPr>
        <p:spPr>
          <a:xfrm flipH="1">
            <a:off x="6400798" y="3462362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>
                <a:solidFill>
                  <a:srgbClr val="FFC000"/>
                </a:solidFill>
                <a:cs typeface="Times New Roman" pitchFamily="18" charset="0"/>
              </a:rPr>
              <a:t>البابا ميخائيل الثالث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2" name="Rectangle 8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DD44F59-497E-4763-B51F-593B8CE45DA6}"/>
              </a:ext>
            </a:extLst>
          </p:cNvPr>
          <p:cNvSpPr/>
          <p:nvPr/>
        </p:nvSpPr>
        <p:spPr>
          <a:xfrm flipH="1">
            <a:off x="2237598" y="3462362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الأنبا موسى الأسود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FBBFE1A-B8AC-4176-9D9B-5F24B7BB49EB}"/>
              </a:ext>
            </a:extLst>
          </p:cNvPr>
          <p:cNvSpPr/>
          <p:nvPr/>
        </p:nvSpPr>
        <p:spPr>
          <a:xfrm flipH="1">
            <a:off x="5695194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1-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(أرتل بالمزمار)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F7B022-0953-4D87-AAAE-4B83618C2693}"/>
              </a:ext>
            </a:extLst>
          </p:cNvPr>
          <p:cNvSpPr/>
          <p:nvPr/>
        </p:nvSpPr>
        <p:spPr>
          <a:xfrm flipH="1">
            <a:off x="2925598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2- ابو نوفر السائح</a:t>
            </a:r>
          </a:p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chemeClr val="tx1"/>
                </a:solidFill>
              </a:rPr>
              <a:t>(أفتح فاي بالأفراح)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954AE1D2-DDE4-4D6D-BAC5-07AE992EA3F7}"/>
              </a:ext>
            </a:extLst>
          </p:cNvPr>
          <p:cNvSpPr/>
          <p:nvPr/>
        </p:nvSpPr>
        <p:spPr>
          <a:xfrm flipH="1">
            <a:off x="156003" y="4171505"/>
            <a:ext cx="2588400" cy="784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300" b="1" dirty="0">
                <a:solidFill>
                  <a:srgbClr val="FFC000"/>
                </a:solidFill>
                <a:cs typeface="Times New Roman" pitchFamily="18" charset="0"/>
              </a:rPr>
              <a:t>القديس نيقولاوس العجائبي أسقف مورا </a:t>
            </a:r>
            <a:endParaRPr lang="en-US" sz="2300" b="1" dirty="0">
              <a:solidFill>
                <a:srgbClr val="FFC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078092-95D3-42E5-AD5D-88BD5BD92A50}"/>
              </a:ext>
            </a:extLst>
          </p:cNvPr>
          <p:cNvSpPr/>
          <p:nvPr/>
        </p:nvSpPr>
        <p:spPr>
          <a:xfrm flipH="1">
            <a:off x="5695194" y="5252491"/>
            <a:ext cx="2588400" cy="531647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100" b="1" dirty="0">
                <a:solidFill>
                  <a:srgbClr val="FFC000"/>
                </a:solidFill>
                <a:cs typeface="Times New Roman" pitchFamily="18" charset="0"/>
              </a:rPr>
              <a:t>الانبا هدرا السائح الأسواني</a:t>
            </a: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EF74759-B408-4FA2-903F-BA4D198836FA}"/>
              </a:ext>
            </a:extLst>
          </p:cNvPr>
          <p:cNvSpPr/>
          <p:nvPr/>
        </p:nvSpPr>
        <p:spPr>
          <a:xfrm flipH="1">
            <a:off x="2925598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هرمينا السائح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601C114-4583-4738-AC0A-C3B11272DA85}"/>
              </a:ext>
            </a:extLst>
          </p:cNvPr>
          <p:cNvSpPr/>
          <p:nvPr/>
        </p:nvSpPr>
        <p:spPr>
          <a:xfrm flipH="1">
            <a:off x="156003" y="5252493"/>
            <a:ext cx="2588400" cy="52787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أباهور البهجوري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5" name="Rectangle 94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BBEED87B-E41B-4A66-A442-CF9480026BE0}"/>
              </a:ext>
            </a:extLst>
          </p:cNvPr>
          <p:cNvSpPr/>
          <p:nvPr/>
        </p:nvSpPr>
        <p:spPr>
          <a:xfrm flipH="1">
            <a:off x="6400798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سرجيوس وواخوس*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6" name="Rectangle 95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BA59F909-21E6-401D-8D6A-AD684423EFBB}"/>
              </a:ext>
            </a:extLst>
          </p:cNvPr>
          <p:cNvSpPr/>
          <p:nvPr/>
        </p:nvSpPr>
        <p:spPr>
          <a:xfrm flipH="1">
            <a:off x="4319197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واسيليدس الوزير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7" name="Rectangle 96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553F8386-3756-48D9-A020-F8E96AF475D5}"/>
              </a:ext>
            </a:extLst>
          </p:cNvPr>
          <p:cNvSpPr/>
          <p:nvPr/>
        </p:nvSpPr>
        <p:spPr>
          <a:xfrm flipH="1">
            <a:off x="2237600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ودامون الأرمنتي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8" name="Rectangle 97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A8F69EFE-9A1A-44A4-8979-8D4CBE7E6229}"/>
              </a:ext>
            </a:extLst>
          </p:cNvPr>
          <p:cNvSpPr/>
          <p:nvPr/>
        </p:nvSpPr>
        <p:spPr>
          <a:xfrm flipH="1">
            <a:off x="156003" y="5924181"/>
            <a:ext cx="1882800" cy="8028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الانبا ونس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39" name="Rectangle 38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C81FDEE7-5D5B-4AC2-954D-A7F4AE5C1FFE}"/>
              </a:ext>
            </a:extLst>
          </p:cNvPr>
          <p:cNvSpPr/>
          <p:nvPr/>
        </p:nvSpPr>
        <p:spPr>
          <a:xfrm flipH="1">
            <a:off x="156003" y="3466754"/>
            <a:ext cx="1882794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200" b="1" dirty="0">
                <a:solidFill>
                  <a:srgbClr val="FFCC00"/>
                </a:solidFill>
                <a:cs typeface="Times New Roman" pitchFamily="18" charset="0"/>
              </a:rPr>
              <a:t>أبو مقار الكبير</a:t>
            </a:r>
            <a:endParaRPr lang="en-US" sz="2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109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6153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سمعت العجوز خاص السلام.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خارج من فم صبية.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من فم حمام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فامتلأت بالنعمة الإلهية.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500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19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الصابغ والدة ربه.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حكمة وسر وبرهان.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ولوقته صاح على فم أمه.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مباركة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فخر الأكوان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05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924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6974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صارت حواء أم الأحياء.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بالمخالفة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أم الأموات.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سقط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بالمعصية.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ومعها كل البشريات.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8635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820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وصرت مباركة حين باركك.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ربك بملاكه غبريال.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النسوة تباركوا بك.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وعتقوا من كل ضلال.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30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35846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ضلال آدم شمل الرجال.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والجميع صاروا به مطرودين.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وبيسوع ابنك الرب المتعال.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تبارك جنسهم أجمعين.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6225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2106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ضاعفت لي كل البركات.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أين لي مجيء أم ربي إلي.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قبلت الكلمات.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منت بأنك أم الحي.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759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4690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طاب قلب مريم البتول.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صاحت للوقت بصوت ما أبهاه.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 الله وبدت تقول.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تعظم نفسي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لإله.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186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61727"/>
              </p:ext>
            </p:extLst>
          </p:nvPr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1818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87037"/>
              </p:ext>
            </p:extLst>
          </p:nvPr>
        </p:nvGraphicFramePr>
        <p:xfrm>
          <a:off x="0" y="4328982"/>
          <a:ext cx="9144000" cy="2797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تهليل روحي بالخلاص.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خالقي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وهو الصانع إياه.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نظر لتواضعي بغير انتقاص.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أمته وأمه وسماه.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5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16183AE-7919-46F2-85B4-BF0500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96025"/>
              </p:ext>
            </p:extLst>
          </p:nvPr>
        </p:nvGraphicFramePr>
        <p:xfrm>
          <a:off x="0" y="0"/>
          <a:ext cx="9144000" cy="3402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0965">
                  <a:extLst>
                    <a:ext uri="{9D8B030D-6E8A-4147-A177-3AD203B41FA5}">
                      <a16:colId xmlns:a16="http://schemas.microsoft.com/office/drawing/2014/main" val="569180622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1274580594"/>
                    </a:ext>
                  </a:extLst>
                </a:gridCol>
              </a:tblGrid>
              <a:tr h="340210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EG" sz="6600" b="1" dirty="0"/>
                        <a:t>ي</a:t>
                      </a:r>
                      <a:endParaRPr lang="en-GB" sz="8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04652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590" y="0"/>
            <a:ext cx="1460590" cy="1326321"/>
          </a:xfrm>
        </p:spPr>
        <p:txBody>
          <a:bodyPr>
            <a:normAutofit/>
          </a:bodyPr>
          <a:lstStyle/>
          <a:p>
            <a:endParaRPr lang="en-GB" sz="1800" dirty="0"/>
          </a:p>
        </p:txBody>
      </p:sp>
      <p:sp>
        <p:nvSpPr>
          <p:cNvPr id="38" name="Rectangle 3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5910712-CBC7-474B-817B-152E46D8E7C3}"/>
              </a:ext>
            </a:extLst>
          </p:cNvPr>
          <p:cNvSpPr/>
          <p:nvPr/>
        </p:nvSpPr>
        <p:spPr>
          <a:xfrm flipH="1">
            <a:off x="6387351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الأنبا يحنس كاما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1" name="Rectangle 40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EB1AC6B4-DDC0-4437-90E0-537AA9F056E3}"/>
              </a:ext>
            </a:extLst>
          </p:cNvPr>
          <p:cNvSpPr/>
          <p:nvPr/>
        </p:nvSpPr>
        <p:spPr>
          <a:xfrm flipH="1">
            <a:off x="4305756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700" b="1" dirty="0">
                <a:solidFill>
                  <a:srgbClr val="FFC000"/>
                </a:solidFill>
                <a:cs typeface="Times New Roman" pitchFamily="18" charset="0"/>
              </a:rPr>
              <a:t>يسطس وأبالى وثاؤكليا</a:t>
            </a:r>
            <a:r>
              <a:rPr lang="en-US" sz="1700" b="1" dirty="0">
                <a:solidFill>
                  <a:srgbClr val="FFC000"/>
                </a:solidFill>
                <a:cs typeface="Times New Roman" pitchFamily="18" charset="0"/>
              </a:rPr>
              <a:t>*</a:t>
            </a:r>
            <a:endParaRPr lang="en-US" sz="17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EAE4BB18-0C9B-4651-A2A6-8911A1F55D9A}"/>
              </a:ext>
            </a:extLst>
          </p:cNvPr>
          <p:cNvSpPr/>
          <p:nvPr/>
        </p:nvSpPr>
        <p:spPr>
          <a:xfrm flipH="1">
            <a:off x="2224162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b="1" dirty="0">
                <a:solidFill>
                  <a:srgbClr val="FFC000"/>
                </a:solidFill>
                <a:cs typeface="Times New Roman" pitchFamily="18" charset="0"/>
              </a:rPr>
              <a:t>أبونا يسطس الأنطوني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C09FF633-0DE8-4EFB-BFF5-40FD14861C92}"/>
              </a:ext>
            </a:extLst>
          </p:cNvPr>
          <p:cNvSpPr/>
          <p:nvPr/>
        </p:nvSpPr>
        <p:spPr>
          <a:xfrm flipH="1">
            <a:off x="142568" y="125944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يعقوب بن حلفى 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49" name="Rectangle 48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8CB309F1-277D-4D8F-AD8F-33017B7B4AB8}"/>
              </a:ext>
            </a:extLst>
          </p:cNvPr>
          <p:cNvSpPr/>
          <p:nvPr/>
        </p:nvSpPr>
        <p:spPr>
          <a:xfrm flipH="1">
            <a:off x="6387351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900" b="1" dirty="0">
                <a:solidFill>
                  <a:srgbClr val="FFC000"/>
                </a:solidFill>
                <a:cs typeface="Times New Roman" pitchFamily="18" charset="0"/>
              </a:rPr>
              <a:t>الشهيد يعقوب المقطع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50" name="Rectangle 4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C356DC-DF0F-47BD-B9FE-A3B88F54F6C9}"/>
              </a:ext>
            </a:extLst>
          </p:cNvPr>
          <p:cNvSpPr/>
          <p:nvPr/>
        </p:nvSpPr>
        <p:spPr>
          <a:xfrm flipH="1">
            <a:off x="4305756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يواقيم وحنة*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51" name="Rectangle 50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DBC2012-1507-4230-9D68-4DA5AF3BE939}"/>
              </a:ext>
            </a:extLst>
          </p:cNvPr>
          <p:cNvSpPr/>
          <p:nvPr/>
        </p:nvSpPr>
        <p:spPr>
          <a:xfrm flipH="1">
            <a:off x="2224163" y="661303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أدروسيس و يوأنة*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52" name="Rectangle 5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5DBEA27-83A9-415B-B1C5-1BBC5ECEF2B9}"/>
              </a:ext>
            </a:extLst>
          </p:cNvPr>
          <p:cNvSpPr/>
          <p:nvPr/>
        </p:nvSpPr>
        <p:spPr>
          <a:xfrm flipH="1">
            <a:off x="142570" y="663160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1600" b="1" dirty="0">
                <a:solidFill>
                  <a:srgbClr val="FFC000"/>
                </a:solidFill>
                <a:cs typeface="Times New Roman" pitchFamily="18" charset="0"/>
              </a:rPr>
              <a:t> يوحنا الانجيلى والرسول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55" name="Rectangle 5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5A379F3B-1C0E-4088-AC58-8D7BCD792395}"/>
              </a:ext>
            </a:extLst>
          </p:cNvPr>
          <p:cNvSpPr/>
          <p:nvPr/>
        </p:nvSpPr>
        <p:spPr>
          <a:xfrm flipH="1">
            <a:off x="4305756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يوحنا الفصيح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69" name="Rectangle 68">
            <a:hlinkClick r:id="" action="ppaction://customshow?id=5&amp;return=true"/>
            <a:extLst>
              <a:ext uri="{FF2B5EF4-FFF2-40B4-BE49-F238E27FC236}">
                <a16:creationId xmlns:a16="http://schemas.microsoft.com/office/drawing/2014/main" id="{7B69591D-20E9-4AED-93A2-1A7C20FED21A}"/>
              </a:ext>
            </a:extLst>
          </p:cNvPr>
          <p:cNvSpPr/>
          <p:nvPr/>
        </p:nvSpPr>
        <p:spPr>
          <a:xfrm flipH="1">
            <a:off x="142572" y="1200376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أباكير ويوحنا*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0" name="Rectangle 69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7AD29466-471E-47B4-BC86-E01A3EEB6CEE}"/>
              </a:ext>
            </a:extLst>
          </p:cNvPr>
          <p:cNvSpPr/>
          <p:nvPr/>
        </p:nvSpPr>
        <p:spPr>
          <a:xfrm flipH="1">
            <a:off x="6387351" y="1734807"/>
            <a:ext cx="1882800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يحنس القصير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2" name="Rectangle 71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F83F0E65-404B-4A03-829F-02948E1B4A7B}"/>
              </a:ext>
            </a:extLst>
          </p:cNvPr>
          <p:cNvSpPr/>
          <p:nvPr/>
        </p:nvSpPr>
        <p:spPr>
          <a:xfrm flipH="1">
            <a:off x="2224159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مار يوحنا الهرقلي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3" name="Rectangle 72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921BFEE3-89D1-4F0F-98E3-3A9F093C6F53}"/>
              </a:ext>
            </a:extLst>
          </p:cNvPr>
          <p:cNvSpPr/>
          <p:nvPr/>
        </p:nvSpPr>
        <p:spPr>
          <a:xfrm flipH="1">
            <a:off x="142562" y="1734807"/>
            <a:ext cx="18828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C00"/>
                </a:solidFill>
                <a:cs typeface="Times New Roman" pitchFamily="18" charset="0"/>
              </a:rPr>
              <a:t> الأنبا يوساب الأبح</a:t>
            </a:r>
            <a:endParaRPr lang="en-US" sz="20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E0361C-7B0E-488A-A06D-077A00B4D33A}"/>
              </a:ext>
            </a:extLst>
          </p:cNvPr>
          <p:cNvSpPr/>
          <p:nvPr/>
        </p:nvSpPr>
        <p:spPr>
          <a:xfrm flipH="1">
            <a:off x="142554" y="2842593"/>
            <a:ext cx="3964397" cy="414000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كيرياكوس و يوليطا أمه*</a:t>
            </a:r>
          </a:p>
        </p:txBody>
      </p:sp>
      <p:sp>
        <p:nvSpPr>
          <p:cNvPr id="76" name="Rectangle 75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B561923-6107-4D7A-9225-C4F8C665E9C0}"/>
              </a:ext>
            </a:extLst>
          </p:cNvPr>
          <p:cNvSpPr/>
          <p:nvPr/>
        </p:nvSpPr>
        <p:spPr>
          <a:xfrm flipH="1">
            <a:off x="4305750" y="2285656"/>
            <a:ext cx="3964401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يوسف النجار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7" name="Rectangle 76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632F673-AB90-486E-A515-32D805222CC8}"/>
              </a:ext>
            </a:extLst>
          </p:cNvPr>
          <p:cNvSpPr/>
          <p:nvPr/>
        </p:nvSpPr>
        <p:spPr>
          <a:xfrm flipH="1">
            <a:off x="142562" y="2269238"/>
            <a:ext cx="3964389" cy="41295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254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000" b="1" dirty="0">
                <a:solidFill>
                  <a:srgbClr val="FFC000"/>
                </a:solidFill>
                <a:cs typeface="Times New Roman" pitchFamily="18" charset="0"/>
              </a:rPr>
              <a:t>يوليان و باسيليس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37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09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فضله لكل الأجيال.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يعطوني الطوبى.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أحشائي ابن متعال.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الرموز المكتوبة.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972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956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عظائم صنعها بي المتعال.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اسمه في علو سماه.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ومراحمه إلى كل جيل الأجيال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وعهوده أكملها ل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صفياه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0764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6914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علو ذراعه صنع القوات.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والأعزاء من الرتب أنزلهم.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أسقط الشياطين من السموات.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ليجلس الناس في مراتبهم.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506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631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عال الجائعين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شبعهم خيرات.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والأغنياء قد أرسلهم.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فارغين فقراء من الصالحات.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ليحتاجوا إليه ويخلصهم.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4778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959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304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عندما تزوجت رفقة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ودعوها اخوتها قائلين.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يا أختنا لألوف وربوات.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وزرعك يرث مدن معاندين.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888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43608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غابت رفقة وظهرت مريم.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قالت هذا القول حقًا يقين.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طرد المعاندين من جلال أعظم.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 عوضهم المتواضعين.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167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857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فتاه إسرائيل ابن إبراهيم.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عضده ورفعه وبارك زرعه.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نسلي أنا ابنة يواقيم.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 ربه ورفعه.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156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566900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صار ولد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نسل ليعقوب.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وإبراهيم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ابنه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اسحق.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حل في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حشائي إله مرهوب.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وأكمل بي الوعد والميثاق.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0427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3671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قامت مريم عند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يصابات.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ثلاثة أشهر متوالية.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الزمان وجاءت ال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كاروز المعمودية.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93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E2DDE-4176-4D22-95C1-A604DE20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"/>
            <a:ext cx="4572000" cy="995082"/>
          </a:xfrm>
        </p:spPr>
        <p:txBody>
          <a:bodyPr>
            <a:noAutofit/>
          </a:bodyPr>
          <a:lstStyle/>
          <a:p>
            <a:pPr rtl="1"/>
            <a:r>
              <a:rPr kumimoji="0" lang="ar-EG" sz="8000" b="1" i="0" u="none" strike="noStrike" kern="1200" cap="all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rdu Typesetting" panose="03020402040406030203" pitchFamily="66" charset="-78"/>
                <a:ea typeface="+mj-ea"/>
                <a:cs typeface="Urdu Typesetting" panose="03020402040406030203" pitchFamily="66" charset="-78"/>
              </a:rPr>
              <a:t>الباب الثالث: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16999732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68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512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 العجوز الصبية.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وقالت لها أمض بسلام.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مركبة لحمية ونارية.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جالس عليها منشئ ا</a:t>
                      </a:r>
                      <a:r>
                        <a:rPr kumimoji="0" lang="en-GB" sz="4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لآ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440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680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يمكن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الأمة تجلس.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والسيدة تخدم بقيام.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 لبيتك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عرش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مقدس.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رجعت البتول إلى بيتها بسلام.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95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3830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مضت راجعة للناصرة.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حمامة في فمها غصن الزيتون.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المختارة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الطاهرة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بشرتنا بإله مكنون.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3370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078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نايم غافل ودن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وقتي.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وشمس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قربت للمغيب.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وتدانت وقربت مسكنتي.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بجميع الخطايا معيب.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4507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869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هامتي مطروحة قدامِك.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قدمي ساجد وذليل.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اتخذيني من خدامك.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والدة يسوع عمانوئيل.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988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976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4357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ولى شبابي واقترب الحصاد.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والزارع طالب حصاد زرعه.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سالك في كل فساد.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حائد عن أحكامه وشرعه.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7389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6564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والساعة اقتربت مني.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والحاكم عادل عديم الجور.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صدر حنون يضمني.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وموضع عذابي عميق بالغور.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86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1160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لاحظيني يا والدة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غيرك أجد لي معين.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اسألي ابنك يوهب لي حياة.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عون الفقراء ورجاء المساكين.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9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62A3F-2789-4B3A-8771-A0802048C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410" y="150565"/>
            <a:ext cx="3259283" cy="1129553"/>
          </a:xfrm>
        </p:spPr>
        <p:txBody>
          <a:bodyPr anchor="t">
            <a:noAutofit/>
          </a:bodyPr>
          <a:lstStyle/>
          <a:p>
            <a:pPr algn="r" rtl="1"/>
            <a:r>
              <a:rPr lang="ar-EG" sz="7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الباب الأول:</a:t>
            </a:r>
            <a:endParaRPr lang="en-GB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E557F899-826D-4673-9D4F-9522060743BD}"/>
              </a:ext>
            </a:extLst>
          </p:cNvPr>
          <p:cNvSpPr txBox="1"/>
          <p:nvPr/>
        </p:nvSpPr>
        <p:spPr>
          <a:xfrm>
            <a:off x="4707967" y="1516543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الأول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(عيد النيروز وعيد الصليب و شهر كيهك)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E1274EE8-1CAB-4956-ADF5-1D8B4B969935}"/>
              </a:ext>
            </a:extLst>
          </p:cNvPr>
          <p:cNvSpPr txBox="1"/>
          <p:nvPr/>
        </p:nvSpPr>
        <p:spPr>
          <a:xfrm>
            <a:off x="9776" y="1515014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الفصل الثاني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(الأعياد السيدية)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734403D8-1E1A-4152-89A0-51F9A13EDEE4}"/>
              </a:ext>
            </a:extLst>
          </p:cNvPr>
          <p:cNvSpPr txBox="1"/>
          <p:nvPr/>
        </p:nvSpPr>
        <p:spPr>
          <a:xfrm>
            <a:off x="4707893" y="2847240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الثالث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نينوى والصوم الكبير)</a:t>
            </a:r>
            <a:endParaRPr lang="en-GB" sz="3200" b="1" dirty="0">
              <a:cs typeface="+mj-cs"/>
            </a:endParaRPr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E33AF9FB-17B9-4F96-AA59-169E029BF1E6}"/>
              </a:ext>
            </a:extLst>
          </p:cNvPr>
          <p:cNvSpPr txBox="1"/>
          <p:nvPr/>
        </p:nvSpPr>
        <p:spPr>
          <a:xfrm>
            <a:off x="9776" y="284756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الرابع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2400" b="1" dirty="0">
                <a:cs typeface="+mj-cs"/>
              </a:rPr>
              <a:t>(</a:t>
            </a:r>
            <a:r>
              <a:rPr lang="ar-EG" sz="2400" b="1" dirty="0"/>
              <a:t>احد الشعانين واسبوع الالام وسبت الفرح</a:t>
            </a:r>
            <a:r>
              <a:rPr lang="ar-EG" sz="2400" b="1" dirty="0">
                <a:cs typeface="+mj-cs"/>
              </a:rPr>
              <a:t>)</a:t>
            </a:r>
            <a:endParaRPr lang="en-GB" sz="2400" b="1" dirty="0">
              <a:cs typeface="+mj-cs"/>
            </a:endParaRPr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13FF894A-E01E-4204-8DDD-07DE0D932B24}"/>
              </a:ext>
            </a:extLst>
          </p:cNvPr>
          <p:cNvSpPr txBox="1"/>
          <p:nvPr/>
        </p:nvSpPr>
        <p:spPr>
          <a:xfrm>
            <a:off x="4707893" y="4177937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الخامس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عيد القيامة وفترة الخماسين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341F48A6-B49A-4A40-B6B4-8EE551C0E1CB}"/>
              </a:ext>
            </a:extLst>
          </p:cNvPr>
          <p:cNvSpPr txBox="1"/>
          <p:nvPr/>
        </p:nvSpPr>
        <p:spPr>
          <a:xfrm>
            <a:off x="9776" y="4177866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السادس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(صوم و</a:t>
            </a:r>
            <a:r>
              <a:rPr lang="ar-EG" sz="3200" b="1" dirty="0"/>
              <a:t>عيد الرسل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80AA40AD-77DF-4963-8ED5-ACCE9559DDA4}"/>
              </a:ext>
            </a:extLst>
          </p:cNvPr>
          <p:cNvSpPr txBox="1"/>
          <p:nvPr/>
        </p:nvSpPr>
        <p:spPr>
          <a:xfrm>
            <a:off x="4707893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السابع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</a:t>
            </a:r>
            <a:r>
              <a:rPr lang="ar-EG" sz="3200" b="1" dirty="0"/>
              <a:t>مدائح العذراء</a:t>
            </a:r>
            <a:r>
              <a:rPr lang="ar-EG" sz="3200" b="1" dirty="0">
                <a:cs typeface="+mj-cs"/>
              </a:rPr>
              <a:t>)</a:t>
            </a:r>
            <a:endParaRPr lang="en-GB" sz="3200" b="1" dirty="0">
              <a:cs typeface="+mj-cs"/>
            </a:endParaRPr>
          </a:p>
        </p:txBody>
      </p:sp>
      <p:sp>
        <p:nvSpPr>
          <p:cNvPr id="24" name="TextBox 23">
            <a:hlinkClick r:id="rId10" action="ppaction://hlinksldjump"/>
            <a:extLst>
              <a:ext uri="{FF2B5EF4-FFF2-40B4-BE49-F238E27FC236}">
                <a16:creationId xmlns:a16="http://schemas.microsoft.com/office/drawing/2014/main" id="{57BBC4A0-6711-4116-A2B9-D2AC5DB240DA}"/>
              </a:ext>
            </a:extLst>
          </p:cNvPr>
          <p:cNvSpPr txBox="1"/>
          <p:nvPr/>
        </p:nvSpPr>
        <p:spPr>
          <a:xfrm>
            <a:off x="9776" y="5508635"/>
            <a:ext cx="4402800" cy="1198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 rtl="1"/>
            <a:r>
              <a:rPr lang="ar-EG" sz="3600" b="1" dirty="0">
                <a:solidFill>
                  <a:srgbClr val="FFC000"/>
                </a:solidFill>
              </a:rPr>
              <a:t>الفصل الثامن</a:t>
            </a:r>
            <a:endParaRPr lang="ar-EG" sz="4000" b="1" dirty="0">
              <a:solidFill>
                <a:srgbClr val="FFC000"/>
              </a:solidFill>
            </a:endParaRPr>
          </a:p>
          <a:p>
            <a:pPr algn="ctr" rtl="1"/>
            <a:r>
              <a:rPr lang="ar-EG" sz="3200" b="1" dirty="0">
                <a:cs typeface="+mj-cs"/>
              </a:rPr>
              <a:t>(مدائح تقال في الأيام السنوي)</a:t>
            </a:r>
            <a:endParaRPr lang="en-GB" sz="3200" b="1" dirty="0">
              <a:cs typeface="+mj-cs"/>
            </a:endParaRPr>
          </a:p>
        </p:txBody>
      </p:sp>
      <p:sp>
        <p:nvSpPr>
          <p:cNvPr id="26" name="Pentagon 5">
            <a:hlinkClick r:id="rId11" action="ppaction://hlinksldjump"/>
            <a:extLst>
              <a:ext uri="{FF2B5EF4-FFF2-40B4-BE49-F238E27FC236}">
                <a16:creationId xmlns:a16="http://schemas.microsoft.com/office/drawing/2014/main" id="{DADF826A-DA5B-473F-A154-C8EBDD6E2819}"/>
              </a:ext>
            </a:extLst>
          </p:cNvPr>
          <p:cNvSpPr/>
          <p:nvPr/>
        </p:nvSpPr>
        <p:spPr>
          <a:xfrm flipH="1">
            <a:off x="2881846" y="215558"/>
            <a:ext cx="2877818" cy="999566"/>
          </a:xfrm>
          <a:prstGeom prst="homePlate">
            <a:avLst>
              <a:gd name="adj" fmla="val 0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الثاني </a:t>
            </a:r>
          </a:p>
          <a:p>
            <a:pPr algn="ctr" rtl="1"/>
            <a:r>
              <a:rPr lang="ar-EG" sz="22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(تماجيد الملائكة والقديسين)</a:t>
            </a:r>
            <a:endParaRPr lang="en-GB" sz="22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  <p:sp>
        <p:nvSpPr>
          <p:cNvPr id="16" name="Pentagon 5">
            <a:extLst>
              <a:ext uri="{FF2B5EF4-FFF2-40B4-BE49-F238E27FC236}">
                <a16:creationId xmlns:a16="http://schemas.microsoft.com/office/drawing/2014/main" id="{88BBF065-723A-42F3-94C6-A16CA4D0665A}"/>
              </a:ext>
            </a:extLst>
          </p:cNvPr>
          <p:cNvSpPr/>
          <p:nvPr/>
        </p:nvSpPr>
        <p:spPr>
          <a:xfrm flipH="1">
            <a:off x="33307" y="215558"/>
            <a:ext cx="2756794" cy="999566"/>
          </a:xfrm>
          <a:prstGeom prst="homePlate">
            <a:avLst>
              <a:gd name="adj" fmla="val 43814"/>
            </a:avLst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lnSpc>
                <a:spcPct val="90000"/>
              </a:lnSpc>
            </a:pPr>
            <a:r>
              <a:rPr lang="ar-EG" sz="3400" b="1" dirty="0">
                <a:solidFill>
                  <a:srgbClr val="FFC000"/>
                </a:solidFill>
                <a:latin typeface="Urdu Typesetting" panose="03020402040406030203" pitchFamily="66" charset="-78"/>
                <a:cs typeface="+mj-cs"/>
              </a:rPr>
              <a:t>الباب الثالث </a:t>
            </a:r>
            <a:r>
              <a:rPr lang="ar-EG" sz="2800" b="1" dirty="0">
                <a:solidFill>
                  <a:schemeClr val="tx1"/>
                </a:solidFill>
                <a:latin typeface="Urdu Typesetting" panose="03020402040406030203" pitchFamily="66" charset="-78"/>
                <a:cs typeface="+mj-cs"/>
              </a:rPr>
              <a:t>(ترانيم)</a:t>
            </a:r>
            <a:endParaRPr lang="en-GB" sz="4400" b="1" dirty="0">
              <a:solidFill>
                <a:schemeClr val="tx1"/>
              </a:solidFill>
              <a:latin typeface="Urdu Typesetting" panose="03020402040406030203" pitchFamily="66" charset="-7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19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6E91-8E7E-4A43-B85E-71B33DB2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835" y="0"/>
            <a:ext cx="1438835" cy="1438835"/>
          </a:xfrm>
        </p:spPr>
        <p:txBody>
          <a:bodyPr/>
          <a:lstStyle/>
          <a:p>
            <a:pPr algn="r"/>
            <a:r>
              <a:rPr lang="ar-EG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مزمور التوزيع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63617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الله في جميع قديسيه.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`eVnou] qen nye;ouab tyrou `ntaf.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 افنوتى خين نى اثوواب تيرو انتاف.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688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72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إن كان عدوي يز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طالبًا حقلاً ما تعب فيه.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والأولى هو ابنك الرب القادر.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جابلني وأنا من صنع يديه.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3355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1784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يورثني ابنك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ملكوت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يشمت بي عدو شرير.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ابنك يمحي رق ذنوبي.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ويحسبني في كرمه أجير.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5440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0668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230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يحسب عليَّ تقصير.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يجعلني ذليل وأسير.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وإن كنت أعيش بلا تدبير.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فمراحمه عميقة وفضله غزير.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894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1435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واذكريني لأحيا بثبوت.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يضيع رأس المال وأموت.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قدام رب الصباؤوت.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لينعم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عليَّ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بالملكو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647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1172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وسلامك فليدرك شعب ابنك.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احميهم اجمع نساء ورجال.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ورتب ملتنا طالبين عفوك.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يبلغوا كل الآمال.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651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7CD425AF-24B4-4356-A640-33964D29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68951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خلَّصت سفينة نوح.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رسلك أرسلت الروح.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 باب البيعة دائمًا مفتوح.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ريحانة النفوس.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338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8AD39D9-DDD6-4872-B256-F555A3CBAF21}"/>
              </a:ext>
            </a:extLst>
          </p:cNvPr>
          <p:cNvGraphicFramePr>
            <a:graphicFrameLocks noGrp="1"/>
          </p:cNvGraphicFramePr>
          <p:nvPr/>
        </p:nvGraphicFramePr>
        <p:xfrm>
          <a:off x="0" y="4316507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0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خطرت حمامة في بيت زكريا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وفي أميالها أعطت سلام.</a:t>
                      </a:r>
                      <a:endParaRPr lang="ar-EG" sz="40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فخرجت ذات العقورية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للقاء والدة منشئ الأنام.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1282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الثالث 2 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48476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أبدي باسم الله القدوس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بشيري إم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فنوتي بي لوغوس.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بسوتير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تيرف إم بيكوزموس.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ثان للأحد الثالث الكيهكي (من نظم المعلم أبوالسعد)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25560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2153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فى جلد قوته.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pitajro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tefjom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بى تاجرو انتى تيف جوم.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FC0312F-6246-4E40-B65D-AF5937C7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56271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562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0119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بتحننه رب الآنام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نزل وسكن في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ليعيده ثاني للفردوس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0201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6006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تم القسم وأوفى وعده.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وسكن في صنعة يده.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بشر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كامل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اً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جسده. من عذراء بتول بكر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21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10658"/>
              </p:ext>
            </p:extLst>
          </p:nvPr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5728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40193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جاها مبشر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عجيب عقب الأجيال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تنبأ حزقيال. وتكلم من أجله عاموس.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0754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0355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حل الكلمة الأزلي.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بطن العذراء النقي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 الجنس البشري. وتعمد من يد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برودروموس.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619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96801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خلصنا ابن الإنسان.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وعتقنا من كل الأحزان.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حطم وكسر فخ الشيطان. وأخرجنا من ضيق الحبوس.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330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7438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5622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723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شرح في المزمور.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وقال يظهر عقب الدهور.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عظيم نور من نور. خالق ومحيي كل نفوس.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38124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884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رؤوف رحيم منعم وكريم.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تجسد من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 مكنون بمجد عظيم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لنا باب الفردوس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86205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9674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زدت على كل الأوصاف.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واشتملت بالنور كلحاف.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ومشيت يا مريم بعفاف. وعتقت ني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43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24595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على مقدرته.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e`hryi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hijen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tefmetjwri</a:t>
                      </a: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اايهرى هيجين تيف ميتجورى.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33E97E3-2EF9-4182-84ED-A7AB6721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320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6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0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72900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5413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34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سراج منير في الفردوس.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أنت يا تي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بارثينوس.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رتب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 السلام لك يا أم بي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6969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113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شاروبيم وسيرافيم.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يعطوك تمجي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عظيم.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بنة يواقيم. بحبلك في باشويس </a:t>
                      </a:r>
                      <a:r>
                        <a:rPr kumimoji="0" lang="en-GB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344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261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صنت سر الله المكنون.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ابنة صهيون.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تشبهت بشورية هارون. كما شرح فيك ميخاؤوس.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3107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5871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2680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5725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الكل منك ظهر.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يا كنز الجوهر.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جبرائيل أتاك مبشر. بقبولك في الرب القدوس.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432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66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الكل سجود.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قدامك يا ابنة داود.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الله المعبود. إكؤاب إكؤاب آجيوس.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4044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9841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سر الثالوث.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لاهوتًا متحدًا بالناسوت.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ورثنا الملكوت. وصرنا أخوة للرب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4584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95028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4209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31095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قد أتانا.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تجسد منك وفدانا.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أعدانا. بظهوره أعطانا الناموس.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94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4059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ككثره عظمته.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kata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p`asai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nte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tefmetnis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]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كاطا اباشاى انتى تيف ميتنيشتى.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1319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5487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جاكِ مرسول.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عذراء بكر وبتول.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السيد في أحشاك محمول. قدامه تسبح ني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</a:t>
                      </a:r>
                      <a:r>
                        <a:rPr kumimoji="0" lang="en-GB" sz="3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8980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1579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فقت كل الأرضيين.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وتعاليت فوق السمائيين.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ورضعت الإله كطفل جنين. بين يديك ممسوك ملموس.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420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125249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34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2984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فوا المجوس إليكِ.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وجدوه محمولاً على ذراعيك.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يرضع بفمه من ثدييك. لبن طاهر من بكر وعروس.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9321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3879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كملت عظم أمانتهم.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خالقهم.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ونجمه كان يرشدهم. إلى حيث كان الرب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224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148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لك يا مريم مثيل.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بيه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إث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ماف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يمانوئيل.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إبشوشو إمبي إسرائيل. ماريا تي إتشرومبي اثنيصوس.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86498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646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557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79712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ميخائيل وغبريال.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روفائيل وسوريال.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بيفتو إن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زوؤ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أسوماتوس. </a:t>
                      </a: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نيم بي جوت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إف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682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6747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نلت كرامة أكثر منهم.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الإله خالقهم.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 من نور مكونهم. سجود قدام بيف إثرونوس.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27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1343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ابنك فخاخ الشيطان.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وطرحه في قاع النيران.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مسجون محبوس ذليل حيران.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 مخزي مفضوح معكوس.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7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97284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بصوت البوق.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ou`cmy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4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ncalpiggoc</a:t>
                      </a:r>
                      <a:r>
                        <a:rPr kumimoji="0" lang="pt-B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4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اسمى انسالبينغوس.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799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667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1799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515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والسلام لك ثم السلام.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بطول الدوام.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سكن فيك عتيق الأيام. بين سوتير إن أغاثوس.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05543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5483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الرب اختار طهرك.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بتدبيره صار في حجرك.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فتاة صغيرة وشاع ذكرك. صرت عروسة للقدوس.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42965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03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لهذا السر العظيم.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لمن تخضع له الشاروبيم.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وتسبح له السيرافيم. صار طفلاً كاملاً محسوس.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97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87566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58374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7538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اسألك من فضلك يا مريم.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حملت السر الأعظم.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جرحي أنتَن وأنتِ المرهم. داويني برسم بي استافروس.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6232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005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أبو السعد اسمى منسوب.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وبين الناس فعلي معيوب.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بشفاعتك يصير ذنبي مشطوب.</a:t>
                      </a:r>
                      <a:endParaRPr kumimoji="0" lang="en-US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ومن معنا ها هنا جلوس.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714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2050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أسأل من فضلك ليل ونهار.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ست الأبكار.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تنجينا من حر النار. كبار وصغار عبيد إيسوس.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966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12255"/>
              </p:ext>
            </p:extLst>
          </p:nvPr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2547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18951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بمزمار وقيثارة.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`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erof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qen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ou'altyrion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nem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ouku;ara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او ابسالتريون نيم اوكيثارا.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063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E236-A536-4443-8F02-9254FB7A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8118" y="0"/>
            <a:ext cx="1748118" cy="1425387"/>
          </a:xfrm>
        </p:spPr>
        <p:txBody>
          <a:bodyPr>
            <a:normAutofit/>
          </a:bodyPr>
          <a:lstStyle/>
          <a:p>
            <a:pPr algn="r" rtl="1"/>
            <a:r>
              <a:rPr lang="ar-EG" sz="3200" b="1" dirty="0">
                <a:solidFill>
                  <a:srgbClr val="FFC000"/>
                </a:solidFill>
              </a:rPr>
              <a:t>(كيهك) الأحد الرابع</a:t>
            </a:r>
            <a:endParaRPr lang="en-GB" sz="3200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71999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1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أنا أفتح فاي بالتسبيح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لسيدنا إيسوس بي إخرستوس.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أمدح مريم وأصرخ وأصيح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3942F9-A620-48C6-BCBF-5D5C922FD152}"/>
              </a:ext>
            </a:extLst>
          </p:cNvPr>
          <p:cNvSpPr txBox="1"/>
          <p:nvPr/>
        </p:nvSpPr>
        <p:spPr>
          <a:xfrm>
            <a:off x="0" y="3710082"/>
            <a:ext cx="91439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للأحد الرابع الكيهكي</a:t>
            </a:r>
            <a:r>
              <a:rPr kumimoji="0" lang="ar-EG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5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القمص متاؤس البهجوري)</a:t>
            </a:r>
            <a:endParaRPr lang="en-GB" sz="3500" b="1" dirty="0"/>
          </a:p>
        </p:txBody>
      </p:sp>
    </p:spTree>
    <p:extLst>
      <p:ext uri="{BB962C8B-B14F-4D97-AF65-F5344CB8AC3E}">
        <p14:creationId xmlns:p14="http://schemas.microsoft.com/office/powerpoint/2010/main" val="39804645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18274"/>
              </p:ext>
            </p:extLst>
          </p:nvPr>
        </p:nvGraphicFramePr>
        <p:xfrm>
          <a:off x="0" y="4054288"/>
          <a:ext cx="9144000" cy="280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بك يا زين البشرية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رجعنا ثاني إلى الفردوس.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خمسة آلاف وخمسمائة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783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331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تكلم معك غبريال.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رئيس رتب ني أنجيلوس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بشرك بالسلام وقال.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6706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3993776"/>
          <a:ext cx="9144000" cy="292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الله فى جميع قديسيه.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14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315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جئت من عند الآب مرسول إليكِ.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بالنعمة يا بكر وعروس.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وقوة الآب تظللك.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9450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8249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حملت يا عذراء رب المجد.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سوف يولد منك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 يتم كل الوعد.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7102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3245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البشرية.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في بطنك قد سكن إيسوس.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تسعة أشهر متوالية.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7279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فى جلد قوته.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43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15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دعيت عذراء وولدت.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خالق كل أرواح ونفوس.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وفوق ذراعيك حملت.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9670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2068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ربيتيه كشبه إنسان.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بشري ظاهر كامل ملموس.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مكون كل الأكوان.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62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01200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بدفوف وصفوف.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`Cmou `erof qen hankemkem nem han,oroc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كيم نيم هان خورس.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494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4298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زينتِ العالم أجمع.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تي بارثينوس.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أن الآب لك اطلع.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096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على مقدرته.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378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6413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سليمان قال في نشيد الأنشاد.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روائح ثيابك أفخر الملبوس.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العنبر وأيضًا زاد.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8251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104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 نطق قولاً بثبات.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عنك يا بكر وعروس.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أنك تلدين رب الأرباب.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6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43652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قال قولاً موصوف.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حبلك في ابنك القدوس.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مثل مطر ينزل على الصوف.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إخرستوس.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3208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ككثرة عظمتــه.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2468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06681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ضربوا فيكِ أيضًا أمثال.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واحتار الرئيس والمرؤوس.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وأرميا مع دانيال.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3915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01156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طوباك يا من قد رآها.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شبه نار توقد في غروس.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صار حبلك جواها.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77262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9950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منك عنبر مخزون.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مدحك داود في إبصالموس.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أنت هي أبواب صهيون.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0300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بصوت البوق.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8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37992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بأوتار وأرغن.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 kap nem ouorganon</a:t>
                      </a:r>
                      <a:r>
                        <a:rPr kumimoji="0" lang="pt-BR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كاب نيم اواورغانون.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836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020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عليت فوق الشاروبيم.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صرت بي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ثرونوس.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 فوق السيرافيم.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3058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7881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غلي مدحك وحلي في فاي.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أحلى من ال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شهد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كؤوس.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كوني لي في يوم لقاي.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906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8996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فك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ابنك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آبا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 المسبيين.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حبس إبليس المنجوس.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وبنيه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جمعين.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15925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بمزمـــار وقيثار.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46393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495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قبة صرتِ للغفران.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مذبح طاهر من غير دنوس.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يعجز في وصفك كل لسان.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8523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79317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اللغات البشرية.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يصيحو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بحناجر وحسوس.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بأصوات بهية.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10719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0634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لوحا العهد هما أنتِ.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المكتوب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بأصبع الله القدوس.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وبكرسي الرب تشبهتِ.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66969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بدفوف وصفوف.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0367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23483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مجمرة فضة فيها النار.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يد هارون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بريسفيتيروس.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هارون البار.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65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4430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نجمة تضئ في الصبحية.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تنور أكثر من ال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مصباح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 الأرثوذكسية.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42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43288"/>
              </p:ext>
            </p:extLst>
          </p:nvPr>
        </p:nvGraphicFramePr>
        <p:xfrm>
          <a:off x="0" y="4338510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حسنه الصوت.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`````</a:t>
                      </a:r>
                      <a:r>
                        <a:rPr kumimoji="0" lang="da-DK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``Cmou `erof qen hankumbalon `necetou`cmy</a:t>
                      </a:r>
                      <a:r>
                        <a:rPr kumimoji="0" lang="pt-BR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 فالون ان سى تو اسمى. 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117" y="0"/>
            <a:ext cx="605117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8744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4573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هيئي لي توبة نقية.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أتنعم في الفردوس.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غارق في ال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خطي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33510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بأوتــار وأرغـــن.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2250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7262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نظامي أنا المسكين.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متاؤوس بي هيغومينوس.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خاطي ومسكين بائس مهين. 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3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77214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88019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وبلدي تسمى بهجورة.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وفيها بيعة جاورجيوس.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 القرابين معمورة.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7444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23568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من قدم الأزمان.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ثلوفوروس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ممارتيروس.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في كل بلد صيت ومقام.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باشويس إبؤورو جاورجي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3312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حسنة الصوت.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5489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10290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مريم خلصينا.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غواية بي ذيافلوس.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ونحن شعبك جيرينا.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أم بي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  <a:endParaRPr kumimoji="0" lang="ar-EG" sz="4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5681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66984"/>
              </p:ext>
            </p:extLst>
          </p:nvPr>
        </p:nvGraphicFramePr>
        <p:xfrm>
          <a:off x="0" y="4316506"/>
          <a:ext cx="9144000" cy="2541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609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ري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سلامك ليل ونهار.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إليك أو تي بارثينوس.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034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السلام لك يا طهر الأطهار.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وشفيعة ني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خرستيانوس.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25567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5F64019-31E2-45D9-BA9B-19C53E2B9E51}"/>
              </a:ext>
            </a:extLst>
          </p:cNvPr>
          <p:cNvGraphicFramePr>
            <a:graphicFrameLocks noGrp="1"/>
          </p:cNvGraphicFramePr>
          <p:nvPr/>
        </p:nvGraphicFramePr>
        <p:xfrm>
          <a:off x="0" y="4116356"/>
          <a:ext cx="9144000" cy="2741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70324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u="none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سبحوه بصنوج التهليل. هللـــويا هللـــويا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1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1467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إبن الله </a:t>
                      </a:r>
                    </a:p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المولود من الآب قبل كل الدهور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637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3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07116"/>
              </p:ext>
            </p:extLst>
          </p:nvPr>
        </p:nvGraphicFramePr>
        <p:xfrm>
          <a:off x="0" y="4338511"/>
          <a:ext cx="9144000" cy="2543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سبحوه بصنوج التهليل. الليلويا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132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`</a:t>
                      </a:r>
                      <a:r>
                        <a:rPr kumimoji="0" lang="da-DK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Cmou `erof qen hankumbalon `nte ou`e`slyloui</a:t>
                      </a: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.</a:t>
                      </a:r>
                      <a:r>
                        <a:rPr kumimoji="0" lang="ar-EG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 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A=l</a:t>
                      </a:r>
                      <a:endParaRPr kumimoji="0" lang="pt-B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S New Athanasius" panose="020B0500000000000000" pitchFamily="34" charset="0"/>
                        <a:ea typeface="+mn-ea"/>
                        <a:cs typeface="Traditional Arabic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اسمو ايروف خين هان كيمفالون انتى اوى اشيللوى. </a:t>
                      </a:r>
                      <a:r>
                        <a:rPr kumimoji="0" lang="ar-EG" sz="3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هلليلويا هلليلويا.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4086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97967"/>
              </p:ext>
            </p:extLst>
          </p:nvPr>
        </p:nvGraphicFramePr>
        <p:xfrm>
          <a:off x="-1" y="4356413"/>
          <a:ext cx="9144000" cy="2527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39206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أبدأ باسم الله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بادئ الأجسام محيي النفوس.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5769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661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بي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AB3BA22-D160-4BCA-89F0-6C027AD9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250"/>
            <a:ext cx="9144000" cy="682163"/>
          </a:xfrm>
        </p:spPr>
        <p:txBody>
          <a:bodyPr>
            <a:normAutofit fontScale="90000"/>
          </a:bodyPr>
          <a:lstStyle/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SA" sz="4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البشارة المجيد (29 من برمهات)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1862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59029"/>
              </p:ext>
            </p:extLst>
          </p:nvPr>
        </p:nvGraphicFramePr>
        <p:xfrm>
          <a:off x="0" y="4341824"/>
          <a:ext cx="9144000" cy="2516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5879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بسر وحيد الآب المكنون.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عجز عن فهمه البشريون.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2348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8503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تحصر أوصافه المنشئون.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06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9655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تنبأ الأنبياء الأولون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المتقدمون والمتأخرون.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بتجسد الكلمة المكنون.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3699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711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جَلّت قدرةُ الإله.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للذي تجلى ليعقوب فرآه.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كل الأمم تنتظر لقياه.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4530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6262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حقًا أشعيا قال في رؤياه.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وُلِ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لنا ابن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أُ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en-GB" sz="4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طَ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يناه.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الرئاسة على كل براياه.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46076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002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خذوا بأيديكم العشرة </a:t>
                      </a:r>
                      <a:r>
                        <a:rPr kumimoji="0" lang="en-GB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ورتلوا لإلهنا بالمزمار.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أبينا داود البار.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16007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7183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بكلام.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يظهر في العالم رئيس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سبعين أسبو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بتمام.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1506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840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رأى الرؤيا بالعيان.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رم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لما تم وكان.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9341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8508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 الفتية إيما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بالإله.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نبوخذ نصّ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 اعترف بما رآ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الرابع يشبه ابن الله.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77556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2347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سبحوا ومجدوا الملك المنان.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خلص الأبوان.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آدم وحواء الأولان.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74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7053"/>
              </p:ext>
            </p:extLst>
          </p:nvPr>
        </p:nvGraphicFramePr>
        <p:xfrm>
          <a:off x="0" y="0"/>
          <a:ext cx="9130553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0553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15791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النيروز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867753"/>
                  </a:ext>
                </a:extLst>
              </a:tr>
              <a:tr h="174680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الصليب</a:t>
                      </a:r>
                      <a:endParaRPr kumimoji="0" lang="en-GB" sz="44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76589"/>
                  </a:ext>
                </a:extLst>
              </a:tr>
              <a:tr h="353208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كيهك</a:t>
                      </a:r>
                      <a:endParaRPr kumimoji="0" lang="en-GB" sz="48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2507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173" y="0"/>
            <a:ext cx="1963724" cy="2534367"/>
          </a:xfrm>
        </p:spPr>
        <p:txBody>
          <a:bodyPr>
            <a:normAutofit/>
          </a:bodyPr>
          <a:lstStyle/>
          <a:p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الأول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04894DB-E51A-4D08-941E-9F5F0363DF8A}"/>
              </a:ext>
            </a:extLst>
          </p:cNvPr>
          <p:cNvSpPr/>
          <p:nvPr/>
        </p:nvSpPr>
        <p:spPr>
          <a:xfrm flipH="1">
            <a:off x="6441141" y="950914"/>
            <a:ext cx="2535746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لله في علاه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74126EC9-F586-402B-A11F-4475F7D9CFE7}"/>
              </a:ext>
            </a:extLst>
          </p:cNvPr>
          <p:cNvSpPr/>
          <p:nvPr/>
        </p:nvSpPr>
        <p:spPr>
          <a:xfrm flipH="1">
            <a:off x="167111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للمحسن لعبيده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1850377F-C238-4377-9D8B-68001A7E58AD}"/>
              </a:ext>
            </a:extLst>
          </p:cNvPr>
          <p:cNvSpPr/>
          <p:nvPr/>
        </p:nvSpPr>
        <p:spPr>
          <a:xfrm flipH="1">
            <a:off x="3304126" y="950914"/>
            <a:ext cx="284922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المجد للآب آب الرحمة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Rectangle 14">
            <a:hlinkClick r:id="" action="ppaction://customshow?id=1&amp;return=true"/>
            <a:extLst>
              <a:ext uri="{FF2B5EF4-FFF2-40B4-BE49-F238E27FC236}">
                <a16:creationId xmlns:a16="http://schemas.microsoft.com/office/drawing/2014/main" id="{BB07BF4F-12D9-4D55-8699-622F50874B9F}"/>
              </a:ext>
            </a:extLst>
          </p:cNvPr>
          <p:cNvSpPr/>
          <p:nvPr/>
        </p:nvSpPr>
        <p:spPr>
          <a:xfrm flipH="1">
            <a:off x="3541451" y="2534367"/>
            <a:ext cx="547148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أبدي باسم الثالوث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(شيري ناك اوبي استافروس)</a:t>
            </a:r>
            <a:endParaRPr lang="en-US" sz="23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7" action="ppaction://hlinksldjump"/>
            <a:extLst>
              <a:ext uri="{FF2B5EF4-FFF2-40B4-BE49-F238E27FC236}">
                <a16:creationId xmlns:a16="http://schemas.microsoft.com/office/drawing/2014/main" id="{651656E3-CF43-4259-A6D3-F10AB0C8FE5D}"/>
              </a:ext>
            </a:extLst>
          </p:cNvPr>
          <p:cNvSpPr/>
          <p:nvPr/>
        </p:nvSpPr>
        <p:spPr>
          <a:xfrm flipH="1">
            <a:off x="153663" y="2534367"/>
            <a:ext cx="3220676" cy="6207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الديان 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7" name="Action Button: Custom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367DA97-56DE-4861-A85E-8ECE6861F89B}"/>
              </a:ext>
            </a:extLst>
          </p:cNvPr>
          <p:cNvSpPr/>
          <p:nvPr/>
        </p:nvSpPr>
        <p:spPr>
          <a:xfrm>
            <a:off x="167111" y="4288061"/>
            <a:ext cx="4295398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أبدي باسم الله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18" name="Action Button: Custom 8">
            <a:hlinkClick r:id="rId9" action="ppaction://hlinksldjump"/>
            <a:extLst>
              <a:ext uri="{FF2B5EF4-FFF2-40B4-BE49-F238E27FC236}">
                <a16:creationId xmlns:a16="http://schemas.microsoft.com/office/drawing/2014/main" id="{C7027102-AB04-44C9-9B5B-AE901E624EA9}"/>
              </a:ext>
            </a:extLst>
          </p:cNvPr>
          <p:cNvSpPr/>
          <p:nvPr/>
        </p:nvSpPr>
        <p:spPr>
          <a:xfrm>
            <a:off x="4681493" y="5097574"/>
            <a:ext cx="4331446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300" b="1" dirty="0">
                <a:solidFill>
                  <a:schemeClr val="tx1"/>
                </a:solidFill>
                <a:cs typeface="Times New Roman" pitchFamily="18" charset="0"/>
              </a:rPr>
              <a:t>(خطرت حمامة في بيت زكريا)</a:t>
            </a:r>
          </a:p>
        </p:txBody>
      </p:sp>
      <p:sp>
        <p:nvSpPr>
          <p:cNvPr id="19" name="Action Button: Custom 9">
            <a:hlinkClick r:id="rId10" action="ppaction://hlinksldjump"/>
            <a:extLst>
              <a:ext uri="{FF2B5EF4-FFF2-40B4-BE49-F238E27FC236}">
                <a16:creationId xmlns:a16="http://schemas.microsoft.com/office/drawing/2014/main" id="{77887541-B6C8-433A-BADB-B0A9680D0D16}"/>
              </a:ext>
            </a:extLst>
          </p:cNvPr>
          <p:cNvSpPr/>
          <p:nvPr/>
        </p:nvSpPr>
        <p:spPr>
          <a:xfrm>
            <a:off x="167110" y="5907086"/>
            <a:ext cx="8845829" cy="777822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أنا افتح فاي بالتسبيح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21" name="Action Button: Custom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11EDC9AE-B3BF-4319-AA17-37D5BC94AFDF}"/>
              </a:ext>
            </a:extLst>
          </p:cNvPr>
          <p:cNvSpPr/>
          <p:nvPr/>
        </p:nvSpPr>
        <p:spPr>
          <a:xfrm>
            <a:off x="4681491" y="4288061"/>
            <a:ext cx="4331446" cy="62075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الاول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أمدح فيك يا بكر بتول)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Action Button: Custom 8">
            <a:extLst>
              <a:ext uri="{FF2B5EF4-FFF2-40B4-BE49-F238E27FC236}">
                <a16:creationId xmlns:a16="http://schemas.microsoft.com/office/drawing/2014/main" id="{9D1C8BBD-8441-47C1-B7C6-E31490C49563}"/>
              </a:ext>
            </a:extLst>
          </p:cNvPr>
          <p:cNvSpPr/>
          <p:nvPr/>
        </p:nvSpPr>
        <p:spPr>
          <a:xfrm>
            <a:off x="6441141" y="194244"/>
            <a:ext cx="2535746" cy="48240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كنيستي القبطية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3" name="Action Button: Custom 8">
            <a:extLst>
              <a:ext uri="{FF2B5EF4-FFF2-40B4-BE49-F238E27FC236}">
                <a16:creationId xmlns:a16="http://schemas.microsoft.com/office/drawing/2014/main" id="{3EF2061C-31A7-4573-9629-930EDB5C3EB3}"/>
              </a:ext>
            </a:extLst>
          </p:cNvPr>
          <p:cNvSpPr/>
          <p:nvPr/>
        </p:nvSpPr>
        <p:spPr>
          <a:xfrm>
            <a:off x="167111" y="194244"/>
            <a:ext cx="2849227" cy="4824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0" lon="0" rev="0"/>
            </a:camera>
            <a:lightRig rig="balanced" dir="t"/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أعروس الفادي القبطية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24" name="Action Button: Custom 8">
            <a:hlinkClick r:id="rId12" action="ppaction://hlinksldjump"/>
            <a:extLst>
              <a:ext uri="{FF2B5EF4-FFF2-40B4-BE49-F238E27FC236}">
                <a16:creationId xmlns:a16="http://schemas.microsoft.com/office/drawing/2014/main" id="{C9D9BE38-D1C3-4830-93EF-6F9FE392BE5A}"/>
              </a:ext>
            </a:extLst>
          </p:cNvPr>
          <p:cNvSpPr/>
          <p:nvPr/>
        </p:nvSpPr>
        <p:spPr>
          <a:xfrm>
            <a:off x="153663" y="5101401"/>
            <a:ext cx="4308845" cy="620753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(أبدي باسم الله القدوس)</a:t>
            </a:r>
            <a:endParaRPr lang="ar-EG" sz="23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9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27433"/>
              </p:ext>
            </p:extLst>
          </p:nvPr>
        </p:nvGraphicFramePr>
        <p:xfrm>
          <a:off x="0" y="4338511"/>
          <a:ext cx="9144000" cy="2504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3757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نسمه فلتسبح اسم الرب 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004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Nifi niben marou`cmou tyrou `e`vran `mp=o=c pennou] =a=l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نيفى نيفين مارو اسمو تيرو أي افران امبشويس بينوتى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956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4502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الآب القدوس.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فلم يجد أطهر من تي بارثينوس.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فأوفد لبشراها بي انجليوس.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8940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3175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صاغ لها البشرى بعد السلام.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قائلاً افرحي يا مريم.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سيولد منك العتيق الأيام.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1500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3920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ضابط كل البرية.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بالناسوتية.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البشرية.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4896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9907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طهر الخالق أحشاها.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اختارها منذ صباها.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روحه القدس ملاها.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34992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3330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منها أحد الأقانيم.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وإنسان باتحاد مقيم.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أما لله الكريم.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0873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62863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عنه قال الأنبياء القديسون.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يظهر في صهيون.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ويماثل خلقه وبه ينجون.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3672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30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غبريال بلغ بشراه.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للعذراء بما تلقاه.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لدن الله مولاه.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09974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88869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فسر كلام اشعيا الجليل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العذراء تحبل من غير مثيل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وتلد ابنًا يدعى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7722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8045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داود اليوم ولدتك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أنت ابني وقد أورثتك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الأمم تتعبد لك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88645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9313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الطغمات العلوية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والمراتب النورانية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يسجدون لذي الأبدية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2069"/>
              </p:ext>
            </p:extLst>
          </p:nvPr>
        </p:nvGraphicFramePr>
        <p:xfrm>
          <a:off x="0" y="4338511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3983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 والابن والروح القدس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Doxa patri ke `Uiw ke `agiw Pneumati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839830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ذوكسا باترى كى ايو كى اجيو ابنفما تى الليلويا.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2147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6697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لكِ الشعوب صاروا مهنئين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حملتِ قدس القديسين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الأزلي ملجأ المؤمنين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10422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44507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ميخا تنبأ بقول جليل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بيت لحم راعي اسرائيل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ممتدًا ملكه جيلاً بعد جيل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63079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99964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بالذي تجسد ورأيناه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غير محسوس فلمسناه.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نسجد له في علو سماه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95030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5991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الرب الإله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المعبود في علاه.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أحد قط يراه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1397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4418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وأيضًا تنبأ جميع النبيين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العصور والسنين.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إن الإله يظهر بشرا بيقين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7598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43486"/>
              </p:ext>
            </p:extLst>
          </p:nvPr>
        </p:nvGraphicFramePr>
        <p:xfrm>
          <a:off x="0" y="4343401"/>
          <a:ext cx="9144000" cy="240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7790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 شعبك يا قدوس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تدخلهم في بؤوس.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62462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بصلاة مريم البكر العروس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إتشي ساركس خين تي بارثينوس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64342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D4CA3DB1-3B1A-4917-8ED5-A4FBB81F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70504"/>
              </p:ext>
            </p:extLst>
          </p:nvPr>
        </p:nvGraphicFramePr>
        <p:xfrm>
          <a:off x="0" y="4343401"/>
          <a:ext cx="9144000" cy="2530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332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يا متجسد لأجلنا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احفظ أنبا تواضروس بطريركنا.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2101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0264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دانيال مطراننا.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الآباء رعاتنا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941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4847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فاي بمجد الله.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وأرتل للمسيح على الدوام.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أكمل وعده وأوفاه.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A0FEF1-53DD-411B-B2B4-092EC180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764743"/>
            <a:ext cx="9143999" cy="591670"/>
          </a:xfrm>
        </p:spPr>
        <p:txBody>
          <a:bodyPr>
            <a:normAutofit fontScale="90000"/>
          </a:bodyPr>
          <a:lstStyle/>
          <a:p>
            <a:pPr algn="ctr"/>
            <a:r>
              <a:rPr lang="ar-EG" sz="4400" b="1" u="sng" kern="0" dirty="0">
                <a:solidFill>
                  <a:srgbClr val="FFC000"/>
                </a:solidFill>
                <a:latin typeface="Times New Roman" pitchFamily="18" charset="0"/>
              </a:rPr>
              <a:t>مديح عيد الميلاد</a:t>
            </a:r>
            <a:endParaRPr lang="en-GB" sz="4000" u="sng" dirty="0"/>
          </a:p>
        </p:txBody>
      </p:sp>
    </p:spTree>
    <p:extLst>
      <p:ext uri="{BB962C8B-B14F-4D97-AF65-F5344CB8AC3E}">
        <p14:creationId xmlns:p14="http://schemas.microsoft.com/office/powerpoint/2010/main" val="238856090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6053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ترأى الملاك بصوت التهليل.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وبشر رعاة الأغنام.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ثفية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بجين ميسى ان 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مانوئيل.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9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94058"/>
              </p:ext>
            </p:extLst>
          </p:nvPr>
        </p:nvGraphicFramePr>
        <p:xfrm>
          <a:off x="0" y="4338511"/>
          <a:ext cx="9144000" cy="2577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22491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الان وكل اوان والى دهر الدهور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40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Ke nun ke `a`I ke ictouc `ew`nac twn `ewnwn amyn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22491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كى نين كى ا اى كى استوس اى اوناستون اى اوون أمين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950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57505"/>
              </p:ext>
            </p:extLst>
          </p:nvPr>
        </p:nvGraphicFramePr>
        <p:xfrm>
          <a:off x="0" y="4338511"/>
          <a:ext cx="9144000" cy="266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29366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اللغات تصرخ بصياح.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في العلا وعلى الأرض السلام.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383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09044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الناس بهجة وأفراح.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7976CBE-C7EE-4076-B71D-0A1BFDBD9C53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2790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4211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أتوا إليه المجوس.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المشرق باهتمام.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وسجدوا 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سمه القدوس.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F6EC294-36DC-4E14-94BC-831B8AFA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hlinkClick r:id="" action="ppaction://customshow?id=9"/>
            <a:extLst>
              <a:ext uri="{FF2B5EF4-FFF2-40B4-BE49-F238E27FC236}">
                <a16:creationId xmlns:a16="http://schemas.microsoft.com/office/drawing/2014/main" id="{9287A311-576B-4A52-BF0A-DA716AE3747C}"/>
              </a:ext>
            </a:extLst>
          </p:cNvPr>
          <p:cNvSpPr txBox="1"/>
          <p:nvPr/>
        </p:nvSpPr>
        <p:spPr>
          <a:xfrm>
            <a:off x="7288305" y="3876846"/>
            <a:ext cx="1828801" cy="461665"/>
          </a:xfrm>
          <a:prstGeom prst="rect">
            <a:avLst/>
          </a:prstGeom>
          <a:noFill/>
          <a:ln w="28575">
            <a:solidFill>
              <a:srgbClr val="FDD01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ar-EG" sz="2400" b="1" dirty="0">
                <a:solidFill>
                  <a:srgbClr val="FDD017"/>
                </a:solidFill>
              </a:rPr>
              <a:t>مرد سبحوا الله</a:t>
            </a:r>
            <a:endParaRPr lang="en-GB" sz="2400" b="1" dirty="0">
              <a:solidFill>
                <a:srgbClr val="FDD0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762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6187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خروا له بعظم إيمان.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وقدموا قرابين بالتمام.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مرًا وذهبًا ولبان.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6A4001-0C64-4EFE-B922-0210E5A1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4765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76801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دانيال أخبرنا ببيان.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وحي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باستفه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حجر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قُ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طع بغير يد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A73C7E4-6461-480D-BC1A-A2273E7A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804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292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دعيت يا بيت لحم افراثا.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وتشرفتي بأسرار عظام.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منك أتى.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19E8679-B3B0-402F-A59F-5607C42D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06563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7811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 فيك ميخاؤوس.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بخفيات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 باشويس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E77460-2395-46F9-A509-805E3FC4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660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31863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زهرة نبعت من بيت داود.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وكوكب أشرق من ابرآم.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تم الوعد الموعود.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20EC01-B79E-4112-A65E-295C2232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7891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0062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سالومي ويوسف النجار.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نالا كرامات عظام.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الرب عليهما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A401C2B-0289-45C1-9002-45CE551A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5830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262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أشعياء نطق بسرور وأفراح.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عذراء في عقب الأيام.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تلد راعي شعبه بصلاح.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6094473-8B81-4B8D-A652-5C79314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76711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395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صبيًا وُلِدَ وابنًا أعطيناه.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ملاك المشورة الأعظم.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رئاسته على منكباه.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A5E903-67EA-4994-8086-5486D30A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821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61004"/>
              </p:ext>
            </p:extLst>
          </p:nvPr>
        </p:nvGraphicFramePr>
        <p:xfrm>
          <a:off x="0" y="4338510"/>
          <a:ext cx="9144000" cy="2519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=a=l =a=l doxaci `o :eoc `ymwn ==a=l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 2 ذوكصاصى اوثي اوس ايمون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565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3021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صوفونيوس عنك خبر.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ونطق بمجدك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شمس البر منك ظهر.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E71AFDF-F230-4F2B-9EB5-44284ECA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1419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95877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ضوء النجم أشرق للمجوس.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يرشدهم بإلهام.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حيث كان الرب إيسوس.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959F8A-3D10-4EC6-BD39-C08F52EA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47581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12031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طغمات العرش العلويين.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ببهجة ونظام.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بصوت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8F74E-A36B-4853-BE9B-7D06E505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8107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0898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وأوفى الوعد.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وجاد علينا بال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نعام.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وأخذ شكل العبد.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5837B81-7474-4DC2-917C-E889386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5220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7403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عمانوئيل نور من نور.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نورنا من بعد ظلام.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معنا إله منظور.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D957690-3D1C-4B37-824E-658F9772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5285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5625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غير المرئي ظهر الآن.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عبده آدم.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أسر الشيطان.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F7CBB35-7824-4257-A964-46617EDF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52737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215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المذود كان ملفوف.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وسجدت له رعاة الأغنام.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وسبحته كل الصفوف.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8064941-74AE-4283-9FD7-35E3E0E5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2370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111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المرتل في المزمور.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تسجد له سائر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وتقدم له هدايا ونذور.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9886844-D9D7-46B3-A662-8F3E173B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021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679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الأنفس مجتمعين.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في عيدك الأعظم.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بأصوات الفرح مبتهجين.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D00A457-70AE-4518-A965-DC09FAFD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35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0469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الرسول أخبر بما قيل.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نورًا أشرق للأمم.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ومجدًا لشعبك إسرائيل.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1874D8D-D875-462C-B4BE-2DDD43E7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56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67403"/>
              </p:ext>
            </p:extLst>
          </p:nvPr>
        </p:nvGraphicFramePr>
        <p:xfrm>
          <a:off x="0" y="4338510"/>
          <a:ext cx="9144000" cy="253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المجد لالهنا الليلويا.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976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a=l =a=l piwou va pennou] pe =a=l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(الليلويا)2 بى اوفا بينوتى بى الليلويا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5863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9928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ميلاد 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يسوس هكذا كان.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بعجائب و</a:t>
                      </a:r>
                      <a:r>
                        <a:rPr kumimoji="0" lang="ar-SA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سرار عظام.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والكلمة قد صار إنسان.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F752096-3828-4032-AC17-7F17EB2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3204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328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باسمه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بمجد أعظم.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أنون خا ني إخرستيانوس.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95D567-AAD5-42B6-A484-C4AE876A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3350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42634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هيرودس ذلك الملعون.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أراد أن يقتل رب الآنام.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أبؤرو إن إيه بورانيون.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20005A-77B0-4F2C-8019-567E829C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18481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926036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وغاب صوابه المنجوس.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ربوات أطفال تمام.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شأن سيدنا بي إخرستوس.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D3EDA3-38D2-40BE-8D23-4816BEF3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0209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62319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وظهر ملاك الله في الحين.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ليوسف يقول 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</a:t>
                      </a:r>
                      <a:r>
                        <a:rPr kumimoji="0" lang="en-GB" sz="4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بسل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أرض المصريين.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00D025B-8D76-4D6F-862C-AA2E6965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62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82895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وأتى السيد من أورشليم.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فوق السحابة الحقيقية مقيم.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979A4B-8B7F-4029-82DE-FD11A2F6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2668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54550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تنسي يا أم القدوس.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اشفعي فينا يا مريم.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سيدنا بي 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خرستوس.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1A96651-C590-4BBC-8485-831645F4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310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578237"/>
              </p:ext>
            </p:extLst>
          </p:nvPr>
        </p:nvGraphicFramePr>
        <p:xfrm>
          <a:off x="-1" y="4356413"/>
          <a:ext cx="9144000" cy="251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8881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تيت من علو سماك.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شرقت من البتول مريم.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5654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7712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تطلع علينا بعين رضاك.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إيتاف ماسف خين فيسليئيم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B3DF38F-0221-4354-9512-B46E164C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2589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7EBF-38A2-48E8-B6DC-728C570B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97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9387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افتح فمي وأتكلم.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وأنطق بأسرار عظام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الرب ملك وجلس وحكم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45A18E2-83D7-4B1B-8D4B-0ADEB10C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751295"/>
            <a:ext cx="9143999" cy="605118"/>
          </a:xfrm>
        </p:spPr>
        <p:txBody>
          <a:bodyPr>
            <a:no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ar-EG" sz="4400" b="1" i="0" u="sng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مديح عيد القيامة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384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7306EE29-F285-4C35-A8AE-677180B95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20532"/>
              </p:ext>
            </p:extLst>
          </p:nvPr>
        </p:nvGraphicFramePr>
        <p:xfrm>
          <a:off x="0" y="4338510"/>
          <a:ext cx="9144000" cy="2485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791845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المسيح ابن الله اسمعنا وارحمنا.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3829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3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S New Athanasius" panose="020B0500000000000000" pitchFamily="34" charset="0"/>
                          <a:ea typeface="+mn-ea"/>
                          <a:cs typeface="Traditional Arabic" pitchFamily="2" charset="-78"/>
                        </a:rPr>
                        <a:t>I=yc P=,=c `Psyri `mV] cwtem eron ouoh nai nan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82842"/>
                  </a:ext>
                </a:extLst>
              </a:tr>
              <a:tr h="750789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ايسوس بى اخريستوس ابشيري ام افنوتي سوتيم </a:t>
                      </a:r>
                    </a:p>
                    <a:p>
                      <a:pPr algn="ctr" rtl="1"/>
                      <a:r>
                        <a:rPr kumimoji="0" lang="ar-EG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ايرون اووه ناي نان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3684D62-6BC7-47E1-A1EC-AD260BA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6141" y="0"/>
            <a:ext cx="726141" cy="6454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ar-EG" sz="4000" b="1" dirty="0">
                <a:solidFill>
                  <a:srgbClr val="FDD0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GB" sz="4000" b="1" dirty="0">
              <a:solidFill>
                <a:srgbClr val="FDD0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7399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4200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وضعوه في المقبرة.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مكث مدفونا ثلاثة أيام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قام وفضح كل الكفرة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B6EE87-195D-4B1A-B0B5-623445B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1047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2677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تألم ومات ودفن في القبر.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موضوعا فيه كالنيام.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كالثمل من الخمر.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439660B-CB6D-4DBF-B5F6-50C8E6EA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05300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458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جاءته النسوة ومعهن الطيب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قبره بكل اهتمام.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وازددن في البكاء والنحيب.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B0E29B-E358-4818-8906-674FE758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2157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9178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حينئذ نظرن الحجر دحرج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والحراس كانوا قيام.</a:t>
                      </a:r>
                      <a:endParaRPr lang="ar-EG" sz="45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وملاك الرب لهن ظهر.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60273B3-9C5E-4B49-9514-9172AC4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7497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4261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خاطبهن من تطلبن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الحي مع الأموات قد قام.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لكن أذهبن للرسل وقلن.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596D806-51CA-4E67-9FA9-2C257EF5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16003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2277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داود النبي رتل في المزمور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قائلاً قم يا رب لماذا تنام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أهلك العداء مع شهود الزور.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3446E1E-1A6C-4344-9414-5ABD2EBC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3547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894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جاء وتألم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عنا كل الآلام.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أبينا أدم.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FA00DE-EA24-4BED-A176-FEC10379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41466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3154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زمان الضلالة قد انتهي.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لنا النور من بعد الظلام.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والهم والحزن كلاهما قد مضي.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BE083D5-F6B4-494C-B2C7-8CC79C8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7026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7716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سيقوم الله وتتفرق.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جميع أعدائه من قدام.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ونور الحق لنا أشرق.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F88630C-E6DB-4B27-9C9B-FF71D1B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6293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657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شاركنا في الكأس المحتوم.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سائر جنس الآنام.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إذ قال الرب الآن أقوم.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A698FB6-9918-4F07-ADB9-2CA2607C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5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الميلاد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BF317-565C-40AD-95AC-317544389D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5849471"/>
            <a:ext cx="9144000" cy="1008529"/>
          </a:xfrm>
        </p:spPr>
        <p:txBody>
          <a:bodyPr anchor="ctr">
            <a:normAutofit lnSpcReduction="10000"/>
          </a:bodyPr>
          <a:lstStyle/>
          <a:p>
            <a:pPr marL="0" indent="0" algn="ctr" rtl="1">
              <a:buNone/>
            </a:pP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إيسوس بخرستوس إبشيرى إمفنوتى فى ايه طاف ماسف خين بيثليئيم.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C7FAE-8EEC-40A3-9446-3A72D8B45B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145088"/>
            <a:ext cx="9144000" cy="7043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I=y=c P=,=c `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pSyri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`mV]@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vyetaumacf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qen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 </a:t>
            </a:r>
            <a:r>
              <a:rPr lang="en-GB" sz="3600" dirty="0" err="1">
                <a:solidFill>
                  <a:srgbClr val="FFC000"/>
                </a:solidFill>
                <a:latin typeface="CS New Athanasius" panose="020B0500000000000000" pitchFamily="34" charset="0"/>
              </a:rPr>
              <a:t>By;leem</a:t>
            </a:r>
            <a:r>
              <a:rPr lang="en-GB" sz="3600" dirty="0">
                <a:solidFill>
                  <a:srgbClr val="FFC000"/>
                </a:solidFill>
                <a:latin typeface="CS New Athanasius" panose="020B0500000000000000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E453-745A-4216-B029-BE44EE006B68}"/>
              </a:ext>
            </a:extLst>
          </p:cNvPr>
          <p:cNvSpPr txBox="1">
            <a:spLocks/>
          </p:cNvSpPr>
          <p:nvPr/>
        </p:nvSpPr>
        <p:spPr>
          <a:xfrm>
            <a:off x="0" y="4337703"/>
            <a:ext cx="9144000" cy="80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EG" sz="4400" b="1" dirty="0">
                <a:solidFill>
                  <a:schemeClr val="bg1"/>
                </a:solidFill>
              </a:rPr>
              <a:t>يسوع المسيح ابن الله، ولد في بيت لحم.</a:t>
            </a:r>
          </a:p>
        </p:txBody>
      </p:sp>
    </p:spTree>
    <p:extLst>
      <p:ext uri="{BB962C8B-B14F-4D97-AF65-F5344CB8AC3E}">
        <p14:creationId xmlns:p14="http://schemas.microsoft.com/office/powerpoint/2010/main" val="153179710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581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صدق ما قاله في ذلك الوقت.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عن المسيح بإلهام.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اضطجعت ونمت واستيقظت.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74551-A473-4703-BE42-2892AE81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4720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5728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ضل كثيرون رغم الآيات.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يؤمنوا برب الآنام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خالق الأرض والسموات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33A0952-EB85-45C7-9390-172DAB8C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8610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2520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طأطأ الرب سما السموات.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ونزل وتجسد وتحمل الآلام.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ودفن في القبر مثل الأموات.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49F8770-6D9C-4299-ADB9-8284AED3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8334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7923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ظهرت الأشياء التي خفيت.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قديم الدهر والأعوام.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والمواهب للبشر منحت.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C52A3A7-A599-415D-B4AA-96569339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0155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8732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علا إلى السما مشتملا بالبها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وجلس عن يمين الآب بأكرام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لبس القدرة وتجلبب بها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0F1B487-49A4-410D-A95F-09B773D8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77787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2036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غفر لأبينا أدم أثمه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ووهب لنا وافر الأنعام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وأعطانا جسده ودمه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40C8CB0-F35B-4FC0-95AC-C139AE65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639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05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فلتفتضح اليوم أمه اليهود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عاد عيهم وبال الانتقام.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دبروه لخالقهم المعبود.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238430-24A6-4BB8-AE48-FF247EE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5561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22359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قربوا للرب يا أبناء الرب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قدموا للرب أبناء الأغنام.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وخافوه لتحظوا منه بالقرب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8E9F1B-5123-478D-AF14-6004C3EF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91170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457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كسر أبواب الجحيم ونزله.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 من كان في الظلام.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أبانا آدم ونسله.</a:t>
                      </a:r>
                      <a:r>
                        <a:rPr kumimoji="0" lang="en-US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E8C4A13-4194-4950-85BA-B923BF8A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0096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8891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لأبيه ارتفع وجلس عن اليمين.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جليل القدر عالي المقام.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وأعطي الكلمة للمؤمنين.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D517DD-0B39-4747-A64A-B4CA0E53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38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509-6B61-4AFC-9D23-DABD6010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3988" y="0"/>
            <a:ext cx="1653988" cy="1008529"/>
          </a:xfrm>
        </p:spPr>
        <p:txBody>
          <a:bodyPr>
            <a:normAutofit/>
          </a:bodyPr>
          <a:lstStyle/>
          <a:p>
            <a:pPr algn="ctr"/>
            <a:r>
              <a:rPr lang="ar-EG" sz="3200" b="1" dirty="0">
                <a:solidFill>
                  <a:srgbClr val="FFC000"/>
                </a:solidFill>
              </a:rPr>
              <a:t>مرد توزيع الغطاس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452A92-1A2A-40C6-9969-DF37E4D16727}"/>
              </a:ext>
            </a:extLst>
          </p:cNvPr>
          <p:cNvSpPr txBox="1">
            <a:spLocks/>
          </p:cNvSpPr>
          <p:nvPr/>
        </p:nvSpPr>
        <p:spPr>
          <a:xfrm>
            <a:off x="0" y="4398857"/>
            <a:ext cx="9144000" cy="68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SA" sz="40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يسوع المسيح إبن الله، إعتمد في الأردن.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F1ABCCC-6313-4E65-8C25-C44403EC8630}"/>
              </a:ext>
            </a:extLst>
          </p:cNvPr>
          <p:cNvSpPr txBox="1">
            <a:spLocks/>
          </p:cNvSpPr>
          <p:nvPr/>
        </p:nvSpPr>
        <p:spPr>
          <a:xfrm>
            <a:off x="1" y="6049107"/>
            <a:ext cx="9143999" cy="808893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إيسوس بخرستوس إبشيرى إمفنوتى</a:t>
            </a:r>
            <a:r>
              <a:rPr lang="ar-EG" sz="3200">
                <a:solidFill>
                  <a:srgbClr val="FFFFFF"/>
                </a:solidFill>
                <a:latin typeface="CS Avva Shenouda" panose="020B7200000000000000" pitchFamily="34" charset="0"/>
              </a:rPr>
              <a:t>:</a:t>
            </a:r>
            <a:r>
              <a:rPr lang="ar-EG" sz="3200" b="1">
                <a:solidFill>
                  <a:srgbClr val="FFFFFF"/>
                </a:solidFill>
                <a:latin typeface="CS Avva Shenouda" panose="020B7200000000000000" pitchFamily="34" charset="0"/>
                <a:cs typeface="Times New Roman" panose="02020603050405020304" pitchFamily="18" charset="0"/>
              </a:rPr>
              <a:t> أفتشى أومس خين بى يوردانيس.</a:t>
            </a:r>
            <a:endParaRPr lang="ar-EG" sz="3200" b="1" dirty="0">
              <a:solidFill>
                <a:srgbClr val="FFFFFF"/>
              </a:solidFill>
              <a:latin typeface="CS Avva Shenouda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1AD12B-F214-41D2-8ED1-173F6B286A01}"/>
              </a:ext>
            </a:extLst>
          </p:cNvPr>
          <p:cNvSpPr txBox="1">
            <a:spLocks/>
          </p:cNvSpPr>
          <p:nvPr/>
        </p:nvSpPr>
        <p:spPr>
          <a:xfrm>
            <a:off x="0" y="5082988"/>
            <a:ext cx="9144000" cy="8665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>
                <a:solidFill>
                  <a:srgbClr val="FFC000"/>
                </a:solidFill>
                <a:latin typeface="CS New Athanasius" panose="020B0500000000000000" pitchFamily="34" charset="0"/>
              </a:rPr>
              <a:t>Iycouc Pi`,rictoc `Psyri `m`Vnou]@ af[iwmc qen Piiordanyc.</a:t>
            </a:r>
            <a:endParaRPr lang="en-GB" sz="3600" dirty="0">
              <a:solidFill>
                <a:srgbClr val="FFC000"/>
              </a:solidFill>
              <a:latin typeface="CS New Athanasius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4721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8245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في الآلهة يشبهك يا رب.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أنشات الخليقة بحسن نظام.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وبلغتهم الخير والأرب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3A47AA6-1C04-4202-BA7F-670CA25A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221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26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نؤمن بمن أتي وهو أت.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مجده على سحاب وغمام.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ليدين الأحياء والأموات.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DB66AE4-AE50-45F8-A4B9-34FEB103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41501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5438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ربنا الإله وفيه قد قام.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 الخاطئ عن الضلالة ومنعه.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1B8E30D-243F-47D7-BC6C-42A653F6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00270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5903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ومن بعد صعوده أرسل رسله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فطافوا البقاع ليهدوا الآنام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39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ويظهروا مجده وعدله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CF08BC1-2CF8-4062-BCE7-074A586F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40615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73827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لأنه أتاهم في العلية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وخصهم بالمجد مع الاكرام.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وحلت عليهم الألسنة النارية.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D8EE2F-027D-4F30-B381-3EBFB71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8730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9996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ربنا انت الكريم المعطي.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منح تلاميذه ما يرام.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يوم عيد البنديقسطي.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E95F46-2470-41FB-BE0A-83E5DBE7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35557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18E616D1-117A-447F-8964-D731CB672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4716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أفض علينا غيث البركات.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من في هذا المقام.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ومتعنا جميعاً بكامل الخيرات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صلب وقبر ثم قام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97B6DDC-FF57-494E-A4F5-E93A04D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87328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0125-5B54-43ED-8990-ED0D5FF2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07B-2696-496D-8D0A-FBB924BC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4435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مديح 29 من الشهر القبطي </a:t>
            </a:r>
            <a:r>
              <a:rPr kumimoji="0" lang="ar-EG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(المجد للآب خالقنا)</a:t>
            </a:r>
            <a:endParaRPr lang="en-GB" dirty="0"/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995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خالقنا.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للابن مخلصنا.</a:t>
                      </a:r>
                      <a:endParaRPr lang="ar-EG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للروح مقدسنا.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 واحد قد أحبنا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14041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4649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شاء بجوده أن ينقذنا.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العبودية يعتقنا.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من الشيطان يخلصنا.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ابنه الوحيد ليفدينا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29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2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951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أرسل ملاكه غبريال.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عذراء ليس لها مثال.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أعطاها السلام وقال.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لك يا مريم بكمال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339828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46298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بشرها بحلول مخلصنا المتعال.</a:t>
                      </a:r>
                      <a:r>
                        <a:rPr kumimoji="0" 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فى الحشا البتولى فرح الأجيال.</a:t>
                      </a:r>
                      <a:endParaRPr lang="ar-EG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ليفدينا من رئيس الضلال.</a:t>
                      </a:r>
                      <a:r>
                        <a:rPr kumimoji="0" lang="en-US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ويعيدنا إلى الفردوس ذو الجمال</a:t>
                      </a:r>
                      <a:r>
                        <a:rPr kumimoji="0" lang="ar-EG" sz="3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2908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74258"/>
              </p:ext>
            </p:extLst>
          </p:nvPr>
        </p:nvGraphicFramePr>
        <p:xfrm>
          <a:off x="0" y="4155416"/>
          <a:ext cx="9144000" cy="2702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ولدت مريم ربنا يسوع.</a:t>
                      </a:r>
                      <a:r>
                        <a:rPr kumimoji="0" lang="en-US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والخليقة كلها فى فرح وخشوع.</a:t>
                      </a:r>
                      <a:endParaRPr lang="ar-EG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والرعاة والمجوس فى خضوع.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بهدايا وتسبيح بصوت مسموع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9551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1454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أشرقت أفراح الإنجيل.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لكل الأمم وشعب إسرائيل.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تسبح بتهليل.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تبشر بميلاد عمانوئيل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7972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6340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ذو الجلال.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وعلى الأرض السلام بكمال.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وفى الناس المسرة والآمال.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ولد مشتهى الأجيال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97524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9509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إلى خاصته إيسوس.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ليخلصهم من بي ذيافولوس.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بجهل وعبوس.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صلبوا الرب القدوس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84561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17182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أن مات كأنه نام.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مكث مدفونًا ثلاثة أيام.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حقًا رئيس السلام.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هللويا الرب قام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24227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50771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لأبينا آدم والأنام.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النور من بعد الظلام.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جسده ودمه بإنعام.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النعيم والسلام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7849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92285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الذي صنعه الرب.</a:t>
                      </a:r>
                      <a:r>
                        <a:rPr kumimoji="0" lang="en-US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3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فلنفرح ونتهلل من كل القلب.</a:t>
                      </a:r>
                      <a:endParaRPr lang="ar-EG" sz="3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المسيح من بعد الصلب.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التلاميذ وكل الشعب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582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7635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المجد والجبروت.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انتصر على الموت.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وقام حقاً بثبوت.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وفرحنا برب الصباؤوت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53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3925981" y="655637"/>
            <a:ext cx="526732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أبدي باسم الثالوث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الحي رب الصباؤوت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ونصيح جميعاً بأعلا صوت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4103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0E810-10C8-4691-9975-1702241E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9971" y="-33338"/>
            <a:ext cx="2129971" cy="962026"/>
          </a:xfrm>
        </p:spPr>
        <p:txBody>
          <a:bodyPr/>
          <a:lstStyle/>
          <a:p>
            <a:r>
              <a:rPr lang="ar-EG" dirty="0">
                <a:solidFill>
                  <a:srgbClr val="FFC000"/>
                </a:solidFill>
              </a:rPr>
              <a:t>الصليب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01830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الرب القدوس.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إلهنا إيسوس بخرستوس.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وبموته أحيا النفوس.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ونلنا نعيم الفردوس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12635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47646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بقيامته فدانا.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وأنقذنا من أسر أعدانا.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وإلى الفردوس هدانا.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نسبحك ونمجدك يا مولانا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16725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13EDDA81-676F-412B-B1A5-61509E78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54854"/>
              </p:ext>
            </p:extLst>
          </p:nvPr>
        </p:nvGraphicFramePr>
        <p:xfrm>
          <a:off x="-1" y="4356413"/>
          <a:ext cx="9144000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وُلِدْتَ لأجلنا.</a:t>
                      </a:r>
                      <a:r>
                        <a:rPr kumimoji="0" lang="en-US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6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وصُلِبَّتَ عنَّا.</a:t>
                      </a:r>
                      <a:endParaRPr lang="ar-EG" sz="6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وقمت وخلصتنا.</a:t>
                      </a:r>
                      <a:r>
                        <a:rPr kumimoji="0" 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SA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اسمعنا وارحمنا كلنا</a:t>
                      </a: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1792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9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E9F1-C580-43A1-AF9A-73AD0DC4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37882"/>
          </a:xfrm>
        </p:spPr>
        <p:txBody>
          <a:bodyPr>
            <a:normAutofit fontScale="90000"/>
          </a:bodyPr>
          <a:lstStyle/>
          <a:p>
            <a:pPr algn="ctr"/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مديح لصوم نينوى</a:t>
            </a:r>
            <a:endParaRPr lang="en-GB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62687"/>
              </p:ext>
            </p:extLst>
          </p:nvPr>
        </p:nvGraphicFramePr>
        <p:xfrm>
          <a:off x="-60513" y="4356413"/>
          <a:ext cx="9265025" cy="2819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5025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للنفس ثبات.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يطرد الشهوات.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يغفر الزلات. ويخلص من كان تعبان.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513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92615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الصوم يمحي الخطية.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ويزيل الأفكار الشيطانية.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لنصوم يا إخوة بطهارة ونية. صومًا نقيًا روحاني.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94811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30381"/>
              </p:ext>
            </p:extLst>
          </p:nvPr>
        </p:nvGraphicFramePr>
        <p:xfrm>
          <a:off x="-77321" y="4289178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قد صام الرب يسوع.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ذليل مع كثرة دموع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لتنالوا قوة وإيمان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37085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1009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المتحنن الرحمن.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لا يشاء هلاك إنسان.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 يونان قائلا إعلان. إمضي إلى نينوى يا إنسان.</a:t>
                      </a:r>
                      <a:endParaRPr kumimoji="0" lang="ar-EG" sz="45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70986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1797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 النبي يونان فكان.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مضي إلى ترشيش هربان.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وجه الله القوي الديان. فوجد سفينة يا إخوان.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375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86231"/>
              </p:ext>
            </p:extLst>
          </p:nvPr>
        </p:nvGraphicFramePr>
        <p:xfrm>
          <a:off x="-77321" y="4356413"/>
          <a:ext cx="9298642" cy="294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بالنوم فكر يونان وراح.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جوف السفينة اضطجع وارتاح.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الرب إله الأرواح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سلط ريحًا جاء بالعيان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8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3C60126-A467-4085-9624-A9FA6E2C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627"/>
              </p:ext>
            </p:extLst>
          </p:nvPr>
        </p:nvGraphicFramePr>
        <p:xfrm>
          <a:off x="0" y="0"/>
          <a:ext cx="9132094" cy="6817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1460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برامون و عيد الميلاد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الختان</a:t>
                      </a:r>
                    </a:p>
                    <a:p>
                      <a:pPr algn="r" rtl="1">
                        <a:lnSpc>
                          <a:spcPct val="200000"/>
                        </a:lnSpc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الغطاس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  <a:tr h="2571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endParaRPr lang="en-GB" sz="34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8767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3724" y="0"/>
            <a:ext cx="1963724" cy="28238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ar-EG" sz="66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الثاني</a:t>
            </a:r>
            <a:endParaRPr lang="en-GB" sz="66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3" name="Action Button: Custom 6">
            <a:extLst>
              <a:ext uri="{FF2B5EF4-FFF2-40B4-BE49-F238E27FC236}">
                <a16:creationId xmlns:a16="http://schemas.microsoft.com/office/drawing/2014/main" id="{3255AA9D-F468-4115-BD70-1D3A5106ADF1}"/>
              </a:ext>
            </a:extLst>
          </p:cNvPr>
          <p:cNvSpPr/>
          <p:nvPr/>
        </p:nvSpPr>
        <p:spPr>
          <a:xfrm>
            <a:off x="4747341" y="1630808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أبدأ باسم الله القدوس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Action Button: Custom 7">
            <a:extLst>
              <a:ext uri="{FF2B5EF4-FFF2-40B4-BE49-F238E27FC236}">
                <a16:creationId xmlns:a16="http://schemas.microsoft.com/office/drawing/2014/main" id="{9135FB89-F63D-4DAE-8D08-B0B6956FECB7}"/>
              </a:ext>
            </a:extLst>
          </p:cNvPr>
          <p:cNvSpPr/>
          <p:nvPr/>
        </p:nvSpPr>
        <p:spPr>
          <a:xfrm>
            <a:off x="263323" y="1630808"/>
            <a:ext cx="4220694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5" name="Action Button: Custom 8">
            <a:extLst>
              <a:ext uri="{FF2B5EF4-FFF2-40B4-BE49-F238E27FC236}">
                <a16:creationId xmlns:a16="http://schemas.microsoft.com/office/drawing/2014/main" id="{F189E856-52B4-4BEB-94B6-C28E9660CD41}"/>
              </a:ext>
            </a:extLst>
          </p:cNvPr>
          <p:cNvSpPr/>
          <p:nvPr/>
        </p:nvSpPr>
        <p:spPr>
          <a:xfrm>
            <a:off x="263323" y="770741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افتح فاي بمجد الله</a:t>
            </a:r>
            <a:endParaRPr lang="ar-EG" sz="32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CECF2-00B8-40D9-BC5D-360A3E366915}"/>
              </a:ext>
            </a:extLst>
          </p:cNvPr>
          <p:cNvSpPr/>
          <p:nvPr/>
        </p:nvSpPr>
        <p:spPr>
          <a:xfrm flipH="1">
            <a:off x="2743200" y="2621948"/>
            <a:ext cx="438374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</a:t>
            </a:r>
            <a:r>
              <a:rPr lang="en-US" sz="2400" b="1" dirty="0">
                <a:solidFill>
                  <a:srgbClr val="FFC000"/>
                </a:solidFill>
                <a:cs typeface="Times New Roman" pitchFamily="18" charset="0"/>
              </a:rPr>
              <a:t>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افشوب ايروف امبي سيفي)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FDAFBC-A279-4F4A-98D8-FA6C272A9C40}"/>
              </a:ext>
            </a:extLst>
          </p:cNvPr>
          <p:cNvSpPr/>
          <p:nvPr/>
        </p:nvSpPr>
        <p:spPr>
          <a:xfrm flipH="1">
            <a:off x="253866" y="2621948"/>
            <a:ext cx="2341415" cy="6825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المجد لله المولود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9571F-77A0-49CB-A8E9-B37C0EDB8FB2}"/>
              </a:ext>
            </a:extLst>
          </p:cNvPr>
          <p:cNvSpPr/>
          <p:nvPr/>
        </p:nvSpPr>
        <p:spPr>
          <a:xfrm flipH="1">
            <a:off x="253866" y="3472612"/>
            <a:ext cx="2971800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أنا أفتح فمي بحمد الله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CBA23D-39BE-4323-A1CA-A03D93D1EE3E}"/>
              </a:ext>
            </a:extLst>
          </p:cNvPr>
          <p:cNvSpPr/>
          <p:nvPr/>
        </p:nvSpPr>
        <p:spPr>
          <a:xfrm flipH="1">
            <a:off x="3375212" y="3472613"/>
            <a:ext cx="3496234" cy="6825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المجد لك يا رب الصباؤوت 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389A8-7952-42CC-BC75-5BBA218BAA00}"/>
              </a:ext>
            </a:extLst>
          </p:cNvPr>
          <p:cNvSpPr/>
          <p:nvPr/>
        </p:nvSpPr>
        <p:spPr>
          <a:xfrm>
            <a:off x="4747341" y="771469"/>
            <a:ext cx="4133335" cy="682544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أنا اول كلامي</a:t>
            </a:r>
            <a:r>
              <a:rPr lang="ar-EG" sz="4400" b="1" dirty="0">
                <a:solidFill>
                  <a:srgbClr val="FFC000"/>
                </a:solidFill>
              </a:rPr>
              <a:t> </a:t>
            </a:r>
            <a:r>
              <a:rPr lang="ar-EG" sz="2400" b="1" dirty="0">
                <a:solidFill>
                  <a:schemeClr val="tx1"/>
                </a:solidFill>
              </a:rPr>
              <a:t>(برامون الميلاد) 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38EEB3-1E8A-4DF4-B003-5C1F3EC95D41}"/>
              </a:ext>
            </a:extLst>
          </p:cNvPr>
          <p:cNvSpPr/>
          <p:nvPr/>
        </p:nvSpPr>
        <p:spPr>
          <a:xfrm flipH="1">
            <a:off x="6180621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عرس قانا الجليل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طوبه)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E0D86-EFC6-465F-9C68-776158B22D6D}"/>
              </a:ext>
            </a:extLst>
          </p:cNvPr>
          <p:cNvSpPr/>
          <p:nvPr/>
        </p:nvSpPr>
        <p:spPr>
          <a:xfrm flipH="1">
            <a:off x="3217242" y="454464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000" b="1" dirty="0">
                <a:solidFill>
                  <a:srgbClr val="FFC000"/>
                </a:solidFill>
                <a:cs typeface="Times New Roman" pitchFamily="18" charset="0"/>
              </a:rPr>
              <a:t>دخول المسيح الهيكل</a:t>
            </a:r>
          </a:p>
          <a:p>
            <a:pPr algn="ctr" rtl="1" eaLnBrk="1" hangingPunct="1">
              <a:defRPr/>
            </a:pPr>
            <a:r>
              <a:rPr lang="ar-EG" sz="3000" b="1" dirty="0">
                <a:solidFill>
                  <a:schemeClr val="tx1"/>
                </a:solidFill>
                <a:cs typeface="Times New Roman" pitchFamily="18" charset="0"/>
              </a:rPr>
              <a:t>(8 أمشير)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912DA-2026-4691-984F-512EF77E5FC9}"/>
              </a:ext>
            </a:extLst>
          </p:cNvPr>
          <p:cNvSpPr/>
          <p:nvPr/>
        </p:nvSpPr>
        <p:spPr>
          <a:xfrm flipH="1">
            <a:off x="253865" y="454464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البشارة</a:t>
            </a:r>
          </a:p>
          <a:p>
            <a:pPr algn="ctr" rtl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(29 برمهات)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D9F9D-413C-4D63-933D-D6BEA7E03F18}"/>
              </a:ext>
            </a:extLst>
          </p:cNvPr>
          <p:cNvSpPr/>
          <p:nvPr/>
        </p:nvSpPr>
        <p:spPr>
          <a:xfrm flipH="1">
            <a:off x="6171164" y="5675489"/>
            <a:ext cx="2709512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دخول المسيح أرض مصر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(24 بشنس)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D39CF-0E41-46BC-8396-C50D6F6E4F07}"/>
              </a:ext>
            </a:extLst>
          </p:cNvPr>
          <p:cNvSpPr/>
          <p:nvPr/>
        </p:nvSpPr>
        <p:spPr>
          <a:xfrm flipH="1">
            <a:off x="3207785" y="5675489"/>
            <a:ext cx="2709512" cy="9551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التجلي</a:t>
            </a:r>
          </a:p>
          <a:p>
            <a:pPr algn="ctr" rtl="1" eaLnBrk="1" hangingPunct="1">
              <a:defRPr/>
            </a:pP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(13 مسرى)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9EB07C3D-6E95-4D17-8EAA-898C8679D7FE}"/>
              </a:ext>
            </a:extLst>
          </p:cNvPr>
          <p:cNvSpPr/>
          <p:nvPr/>
        </p:nvSpPr>
        <p:spPr>
          <a:xfrm flipH="1">
            <a:off x="244408" y="5675489"/>
            <a:ext cx="2709509" cy="9551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تذكار الأعياد السيدية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7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348038" y="692150"/>
            <a:ext cx="56880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لما أراد الملك الديان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أن يظهر صليبه بالإيمان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دبر تدبيرا بالاحسان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6225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تشاور كل النوتية.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يرموا ما في السفينة بالكلية.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والرياح كانت قوية. هجمت عليهم بالعان.</a:t>
                      </a:r>
                      <a:endParaRPr kumimoji="0" lang="ar-EG" sz="5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42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2591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ان الرئيس نهض وقام.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أيقظ يونان من المنام.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قم لماذا تنام. انهض ولا تكن كسلان.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65549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83843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جاهد يا أيها الإنسان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وأطلب من إلهك الغفران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حتى يهدى عنا الهيجان. لنصير في راحة واطمئنان.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15779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4602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خافوا الملاحون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وتشاوروا الحاضرون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يلقوا قرعة ويعرفون. فصابت يونان بالمعان.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95398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3138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خرجت القرعة عليه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بأمر الرب الساكن فيه</a:t>
                      </a:r>
                      <a:r>
                        <a:rPr kumimoji="0" lang="ar-EG" sz="4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7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فجاءوا الرجال وطلبوا إليه. اخبرنا بالأمر اللي كان.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33822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644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دهش يونان حين سمع الكلمات.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لهم قولًا بثبات.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هارب من إله السموات. والأرض وكل الأكوان.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2839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2766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ذنبًا فعلت أيها الحضار.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أمام الخالق الجبار.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فقالوا له وماذا تختار. وكيف العمل فيك يا إنسان.</a:t>
                      </a:r>
                      <a:endParaRPr kumimoji="0" lang="ar-EG" sz="4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8302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1114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رد عليهم النبي المختار.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بقلب حزين مملوء أضرار.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خذوني إرموني في التيار. والبحر يعود لأصله ثان.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0872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7197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زعقوا الجميع ببكاء وأحزان.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يا رب يا حنان.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تهلكنا بسبب هذا الإنسان. اغفر لنا يا رب يا رحمان.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522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6286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سمعوا كلام النبي الكريم.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ورموه في وسط البحر العميم.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فأعد له الرب حوتًا عظيم. فبلع يونان وصار هربان.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834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3217863" y="577850"/>
            <a:ext cx="56388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للملك قسطنطينوس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بعد هلاك دقلديانوس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وكان محبا لاسم ايسوس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717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556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شاهد جميع النواتية.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الرياح العظيمة القوية.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هدئت وبقيت مخفية. والأمواج صارت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05766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931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صاروا الجميع متحيرين.</a:t>
                      </a:r>
                      <a:r>
                        <a:rPr kumimoji="0" lang="en-US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هذا المنظر يا حاضرين.</a:t>
                      </a:r>
                      <a:endParaRPr lang="ar-EG" sz="43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وقروا بأنهم مؤمنين. باسم الرب الفوقاني.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5683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4487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ضاقت نفسه في بطن الحوت.</a:t>
                      </a:r>
                      <a:r>
                        <a:rPr kumimoji="0" lang="en-US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وصلي لرب الصباؤوت.</a:t>
                      </a:r>
                      <a:endParaRPr lang="ar-EG" sz="4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صرخت إليك يا من لا يموت. اسمعني أنا الغفلان.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448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9128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طلبتك من عمق الأبحار.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خلصني يا رب يا غفار.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جوف اللجج مع التيار. لأنك رؤوف لا تنساني.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8741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482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ظاهر لي لأنك قدير.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وليس عندك أمرًا عسير.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مترجى أن أصير. وأنظر هيكل قدسك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45328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515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 الإله ضيقة الصديق.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للحوت قولًا وثيق.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فقذف يونان يا أخوة بتحقيق. كمثل قول الديان.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61406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0119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ذنبه وخرج بسلام.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بعد ما قام ثلاثة أيام.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وثلاث ليالي بالتمام. في بطن الحوت يا إخوان.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53282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6511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فنادي الله يونان وقال.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امضي إلى نينوى باستعجال.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وقل لهم نينوى تخرب في الحال. مزمع يخفسها الديان.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1933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8233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قوله الخاطيين.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في نينوى يا حاضرين.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رجعوا بقلوبهم تائبين. إليه والتمسوا الغفران.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3250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2058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نينوى حين سمع الأخبار.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 عن كرسيه يا حضار.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 مسحًا وشال التراب. ونهض حزينًا دهشان.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4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3492500" y="1557338"/>
            <a:ext cx="5651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أبواب الكنائس فتحهم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وبيوت البرابي أهدمهم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من يتبعهم </a:t>
            </a: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3793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نادى المنادى بالأصوام.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كمال ثلاثة أيام.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كبار وصغار وبقر وأغنام. حتى الأطفال الرضعان.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85508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21531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ندم على الشر الذي كان أراد.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فعله بأهل نينوى باجتهاد.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سبحانه رؤوف رب العباد. شفوق على جنس الإنسان.</a:t>
                      </a:r>
                      <a:endParaRPr kumimoji="0" lang="ar-EG" sz="42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82771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35184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هرب يونان وصار مغموم.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تمت له أربعين يوم.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أنت رحوم. لماذا أرسلتني ثان.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3419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39082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الله كلم يونان.</a:t>
                      </a:r>
                      <a:r>
                        <a:rPr kumimoji="0" lang="en-US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وبقى غضبان.</a:t>
                      </a:r>
                      <a:endParaRPr lang="ar-EG" sz="5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5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50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2823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85617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وأما يونان فطلع برا.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المدينة ونفسه عادت مرة.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والشمس أشرقت بالأحرى. ضربت في رأسه بالعان.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16477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50940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الله سبحانه قدير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بحكمته دبر تدبير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خلق غصنًا من يقطين كبير. وصار يونان به فرحان.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21965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1118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ويونان به صار مسرور.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النهار كله وهو مستور.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وان الله العلي الغيور. أرسل دودة فاكتلها من تحتان.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80796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8838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ولما أصبح الصباح.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وطلوع الشمس أشرق ولاح.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أمر ريحًا من الأرياح. طرحها إلى أسفل تحتان.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42961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33779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 الشمس أحرقت يونان.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ثاني مرة وبقي غضبان.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يا رب موتي كان. خير من حياتي الآن.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02593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930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نادي الله يونان وقال.</a:t>
                      </a:r>
                      <a:r>
                        <a:rPr kumimoji="0" lang="en-US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يونان ما بالك حزنت في الحال.</a:t>
                      </a:r>
                      <a:endParaRPr lang="ar-EG" sz="41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شجرة خلقت بالكمال. وفي ليلة زالت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81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3132138" y="1209675"/>
            <a:ext cx="5995987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ارسل عساكر في الوديان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ينادوا فيها بالإيمان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وأهلك جميع عبادالأوثان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02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5872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لا أرحم نينوى.</a:t>
                      </a:r>
                      <a:r>
                        <a:rPr kumimoji="0" lang="en-US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فيها إثني عشرة ربوة.</a:t>
                      </a:r>
                      <a:endParaRPr lang="ar-EG" sz="4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ومواشي أيضًا بالكثرة. لماذا أهلكها يا إنسان.</a:t>
                      </a:r>
                      <a:endParaRPr kumimoji="0" lang="ar-EG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45596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45414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تعلم يمينًا ولا يسار.</a:t>
                      </a:r>
                      <a:r>
                        <a:rPr kumimoji="0" 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إله رؤوف غفار.</a:t>
                      </a:r>
                      <a:endParaRPr lang="ar-EG" sz="4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أفرح بالخاطي إذا تاب وصار. بكل قلبه يا إنسان.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3392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98326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تنسانا نحن الخطاه.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نصرخ نحوك طالبين نجاه.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اقبلنا يا من هو في حضن أباه. واصنع معنا إحسان.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03118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A2F2E44F-3323-43F0-A8FD-0C699780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02555"/>
              </p:ext>
            </p:extLst>
          </p:nvPr>
        </p:nvGraphicFramePr>
        <p:xfrm>
          <a:off x="-77321" y="4356413"/>
          <a:ext cx="9298642" cy="250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8642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15037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صلب عنا أجميعن.</a:t>
                      </a:r>
                      <a:r>
                        <a:rPr kumimoji="0" lang="en-US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أعطنا رحمة يوم الدين.</a:t>
                      </a:r>
                      <a:endParaRPr lang="ar-EG" sz="4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5498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31563">
                <a:tc>
                  <a:txBody>
                    <a:bodyPr/>
                    <a:lstStyle/>
                    <a:p>
                      <a:pPr marL="0" marR="0" lvl="0" indent="0" algn="ctr" defTabSz="6858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واجعلنا من أهل اليمين. في فردوس النعيم الفوقاني.</a:t>
                      </a:r>
                      <a:endParaRPr kumimoji="0" lang="ar-EG" sz="44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509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F309-6EB3-4A3F-9F4C-927FF27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8728" y="0"/>
            <a:ext cx="2978727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الأول</a:t>
            </a:r>
            <a:endParaRPr lang="en-GB" dirty="0">
              <a:solidFill>
                <a:srgbClr val="FDD01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F7D3-196B-4363-8A69-065D537A79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 fontScale="62500" lnSpcReduction="20000"/>
          </a:bodyPr>
          <a:lstStyle/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ين</a:t>
            </a:r>
            <a:r>
              <a:rPr lang="ar-EG" altLang="en-US" sz="86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Times New Roman (Arabic)" charset="0"/>
              </a:rPr>
              <a:t> 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ف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ان الرحمة تحل عليهم</a:t>
            </a:r>
            <a:br>
              <a:rPr kumimoji="0" lang="ar-EG" altLang="en-US" sz="10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</a:br>
            <a:endParaRPr kumimoji="0" lang="ar-EG" altLang="en-US" sz="7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Times New Roman (Arabic)" charset="0"/>
            </a:endParaRPr>
          </a:p>
          <a:p>
            <a:pPr marL="0" indent="0" algn="justLow" rtl="1">
              <a:lnSpc>
                <a:spcPct val="120000"/>
              </a:lnSpc>
              <a:buNone/>
            </a:pP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ل ب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روح قدسه في</a:t>
            </a:r>
            <a:r>
              <a:rPr kumimoji="0" lang="ar-EG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ــ</a:t>
            </a:r>
            <a:r>
              <a:rPr kumimoji="0" lang="ar-KW" altLang="en-US" sz="8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هم</a:t>
            </a:r>
            <a:endParaRPr lang="en-GB" sz="3200" dirty="0"/>
          </a:p>
        </p:txBody>
      </p:sp>
      <p:pic>
        <p:nvPicPr>
          <p:cNvPr id="2051" name="Picture 6">
            <a:extLst>
              <a:ext uri="{FF2B5EF4-FFF2-40B4-BE49-F238E27FC236}">
                <a16:creationId xmlns:a16="http://schemas.microsoft.com/office/drawing/2014/main" id="{7CFC5F26-3B32-494C-89A0-2A327957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25569-E5CC-4A93-B372-15F30A214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0" y="0"/>
            <a:ext cx="4572000" cy="6858000"/>
          </a:xfrm>
        </p:spPr>
        <p:txBody>
          <a:bodyPr>
            <a:noAutofit/>
          </a:bodyPr>
          <a:lstStyle/>
          <a:p>
            <a:pPr rtl="1">
              <a:lnSpc>
                <a:spcPct val="120000"/>
              </a:lnSpc>
            </a:pP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الصوم الصوم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للنفس ثبات</a:t>
            </a:r>
            <a:r>
              <a:rPr lang="ar-EG" altLang="en-US" sz="72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طوبى لمن صام عن</a:t>
            </a:r>
            <a:r>
              <a:rPr kumimoji="0" lang="ar-EG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الزلات</a:t>
            </a:r>
            <a:endParaRPr lang="ar-EG" sz="7200" b="1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3715C925-290A-4CD0-929F-39EA7FDE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3810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6348-E005-4EB1-9A1A-C2FE0117E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>
              <a:lnSpc>
                <a:spcPct val="100000"/>
              </a:lnSpc>
            </a:pP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ذاك يخلص من كل الضربات</a:t>
            </a:r>
            <a:r>
              <a:rPr kumimoji="0" lang="ar-EG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        </a:t>
            </a:r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ويرث ملكوت السموات</a:t>
            </a:r>
            <a:endParaRPr lang="en-GB" sz="8000" dirty="0">
              <a:cs typeface="+mj-cs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34738453-947D-4A86-802D-127182B4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2672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A913-9B12-4DE2-8D39-95A2681A3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اطلبوا البر والملكوت ولا تفكروا في الكسوة والقوت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A3399D5F-4786-4A32-87B7-9218CD4C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39576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16575-F418-4E6D-8B44-C40FAA77A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فهذا مجيئه مثبوت والله عنده كل الخيرات 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459A7722-109C-4C7F-8B3D-B7B2DE34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57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419475" y="1412875"/>
            <a:ext cx="57245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فطار عليه حرب البربر 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 جيوشا مع عسكر</a:t>
            </a:r>
            <a:b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وقام بالليل وهو يتفكر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AB13-8FBF-4A1A-AFB9-073CE2197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بادروا بالرحمة لكل احد ولا تنظروا فيما بعد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33502873-E66E-42E1-B00A-417EC386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1148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4B667-896A-453A-AC41-E9E165AC6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فأنه قيل لا تهتموا بالغد فالرزق مضمون فيما هو أت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45D0F00C-55F3-4119-94BA-1FEA6E0D7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383088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6C86-6904-4636-9478-25C9C457C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4D86123-96B7-45D9-87DF-49DF87D7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0FCFB-0B72-4FA8-AB12-89AB2FA6E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A4B5B2E-CACC-4203-8145-CAD4F6737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1C929-4868-4CB2-84B3-FFA9E69FFB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تأملوا فراخ الغربان التي لا قوت لها ولا أوطان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9DDA6CE8-D60B-4610-B9BA-037E6278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11F83-C97B-4A42-B67E-C1D9F6FCA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فالاب يقوتها مع غيرها من الحيوان فأنتم أولى يا آل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F1AB5BDC-C187-4F6F-8E7D-101C554A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225"/>
            <a:ext cx="4013200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7304-944C-4EE3-B8F5-ECE211AA6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جدوا وقفوا بلجاجا في طلب الرحمة بسذاجة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C1AD3FFE-4C2C-45E0-B5AB-9363B08B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3529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75E7-7512-4F37-BEE5-0D3363D9C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وليمضي لصديقه وقت الحاجة ليقترض منه ثلاث خبزات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02EF9BCC-8702-401B-8EEF-BF6E0B1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426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E47D-1631-4ADD-A1B3-053F88966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حبوا اعدائكم بمودتكم واحسنوا الى من يبغضكم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EAB59165-171F-495F-A7DC-A357E061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542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4085B-2ADB-4413-BD5B-6029A8261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وصلوا لاجل من يطردكم واغفر لاخيك سبع مرات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7049521A-78F7-493B-82C4-1351E29D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6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3200400" y="1311275"/>
            <a:ext cx="5943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فظهر له في السماء علامات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مثل صليب مع ارشادات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واوحي إليه في الرؤيات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3319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3E15-296C-4465-B71C-866E57927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02331A03-A516-418E-8DBD-467184FA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528E-DF79-4C43-9B7A-8CB4795A3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19459" name="Picture 1027">
            <a:extLst>
              <a:ext uri="{FF2B5EF4-FFF2-40B4-BE49-F238E27FC236}">
                <a16:creationId xmlns:a16="http://schemas.microsoft.com/office/drawing/2014/main" id="{D22E346C-928B-47E8-9BF9-A673906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7CE7-36F7-4581-AF74-E090E162B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خاف الموقف يوم الزحمة واعط صدقة تزداد نعمة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F6A68C0-9481-45CE-956D-C7D912FA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0CE4B-DDDA-4B99-A532-84ECA83A2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فعلى الرحماء تحل الرحمة طوبى لآل البر والحسنات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B9144DC-E2C8-4B22-BA9B-F87DECF7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227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77C9-FA87-46C6-9EA4-ADFF9842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فأن اخر ساعة يفرح فيها اهل الطاعة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7B05E19-1B9D-4057-AF8F-CCF6243F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020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8EB07-5005-413E-9CFD-1F70F6B30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واما المرتحل بغير بضاعة فهو خائف دائم 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16887078-342D-438B-8D2A-32B086A9B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5"/>
          <a:stretch/>
        </p:blipFill>
        <p:spPr bwMode="auto">
          <a:xfrm>
            <a:off x="201706" y="625288"/>
            <a:ext cx="4191000" cy="560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6BB7-F213-4F2A-9CA3-E67A09958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ذاك اليوم فيه أعظم معونة لان الرحمة تخفف الدينونة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10B0635C-9FBD-4236-84CD-B11FCA79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274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0E5AB-318F-4B2E-B98B-B717FF461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وهي تساعد أهل المسكونة وترفعهم الى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CD5F73E8-606E-4D2E-B29F-E4DC44DA8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1560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B530-72E7-4BFC-8347-75A4DFDE5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C07539DE-3AAD-4736-A0FE-EBFC1EEE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DD51A-AB28-4E61-8BF2-D25970482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27651" name="Picture 1027">
            <a:extLst>
              <a:ext uri="{FF2B5EF4-FFF2-40B4-BE49-F238E27FC236}">
                <a16:creationId xmlns:a16="http://schemas.microsoft.com/office/drawing/2014/main" id="{5D3A8908-2B99-48B6-8DB9-88433DB2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92500" y="981075"/>
            <a:ext cx="565467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قائلا يا ملك الأفراح </a:t>
            </a: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اع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مل صليب على رؤوس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  <a:b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بريق الحرب يصير لك فلاح</a:t>
            </a: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.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EF4BF-3F65-43FB-9FBE-715C197F1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ربي قال اطلبوا تجدوا سلوا من فضله تعطوا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12ECF62-F16B-4F86-AC95-7F84AF5B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084638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5199F-61E0-4FD4-B564-D26BC9DE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اقرعوا يفتح لكم فاجتهدوا قابلوا بالرحمة السيئات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187556F6-F809-4F68-86ED-AE08A775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2354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C0583-587E-4DD4-97E7-A74C41936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زيدوا الرحمة بالاستغفار صلوا بخشوع ليلا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AA651C60-2638-4154-B7E4-AE8A5FAB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F3FE-5C65-4466-8BCD-128C2B7AB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واقرعوا صدوركم مثل العشار وقفوا بخضوع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C8A3B9A-151F-458E-9641-7DFCF15F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5199-AE49-4AD6-97E6-FD6D4DF35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سبحوا الرب وزيدوه علوا الى الابد ومجدوه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813DA812-C004-440B-BA75-1840080B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48749-D5A8-42BA-A814-B15D50831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ارفعوا ايدكم في الصلوات ونادوه ابانا الذي في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1BCC1FB-ABF6-468C-A234-0911EE6A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1449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9D00F-3A80-499B-9725-BBE03BA41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34819" name="Picture 1027">
            <a:extLst>
              <a:ext uri="{FF2B5EF4-FFF2-40B4-BE49-F238E27FC236}">
                <a16:creationId xmlns:a16="http://schemas.microsoft.com/office/drawing/2014/main" id="{441AB88D-0139-4697-BD69-F44C2768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DEFFC-49C9-4D12-A788-F70E34120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35843" name="Picture 1027">
            <a:extLst>
              <a:ext uri="{FF2B5EF4-FFF2-40B4-BE49-F238E27FC236}">
                <a16:creationId xmlns:a16="http://schemas.microsoft.com/office/drawing/2014/main" id="{A0D5E9EA-4A05-4A99-BC82-073A33E6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B763A-A402-4765-9E8E-9C278F97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شمروا عن ساعد الجد في الدعا أنتم ومن في السموات معا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313419C2-87E0-4326-998C-967629D6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25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7FA5B-A18A-407F-A154-4D3E501C2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لتفرح به كل الودعا مبشرين بالابديات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9472AB32-1707-4926-826B-900B7EEA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37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7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3059113" y="1479550"/>
            <a:ext cx="6156325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أعمل هذه العلامة تنال مناك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بإرادة يسوع تغلب أعداك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فصنع كما قال له الملاك</a:t>
            </a:r>
            <a:endParaRPr kumimoji="0" lang="ar-EG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16391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CBE6B-4792-498A-B533-BA0C8393E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صوما روحانيا من كل الادناس نقيا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E1C8CD7-1620-4CB1-ADF6-9B70CF4E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8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CEBAC-16F1-4D3D-9D11-00457FBB56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تقربوا امرا رديا ولا تهتموا بالارضيات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2FBABB7B-149C-4FBD-8E84-970D5D1A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35D5-7F9A-4275-A467-DB49A9832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ضعف النفس يزيد قواها ومن أهلك نفسه أحياها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827C8460-20C2-4A6A-98E1-0692978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4EE4-BAE1-4DFC-A015-CB6F4D6A1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ومن أحياها ففي الهلاك رماها وان هي ماتت تثمر ثمرات</a:t>
            </a:r>
            <a:endParaRPr lang="en-GB" sz="80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8FCC8A97-19F0-40C9-808B-98C586B9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68BA-2CBD-4F49-88D2-F59964B46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pic>
        <p:nvPicPr>
          <p:cNvPr id="43011" name="Picture 1027">
            <a:extLst>
              <a:ext uri="{FF2B5EF4-FFF2-40B4-BE49-F238E27FC236}">
                <a16:creationId xmlns:a16="http://schemas.microsoft.com/office/drawing/2014/main" id="{4D7377F2-1CE0-427C-ACAB-6668B9CC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09767-D1B7-4D00-8891-B0AB8B8C7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32A5887A-5510-4A06-A120-01AA010C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378FE-9C4C-496F-B295-FC664ADBE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طالبوه بأن يسمعكم يا مباركي ابي تعالوا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81EB662F-8DA5-4AEB-909D-B5BA86C4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57A26-54B8-407E-AA5A-68B95C6A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لترثوا الملك المعد لكم من قبل إنشاء المخلوقات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25607AD-1FBB-4520-96DF-B6FC0473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BC19-C436-44EF-A752-E89AE0C2F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ظلمت نفسك وضيعت المدخرات التي أفسدها السوس والافات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8864FF49-A192-4BC9-A6F5-27EEE348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76348-0C49-4CE6-B651-2CA24C8F9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فأكنز لك كنزا في السموات وسارع الى فعل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0E5565E1-FF2F-4414-8C30-698A209A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91435" y="1340768"/>
            <a:ext cx="565256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فطلع للبربر وغلبهم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وهلك اعداءه وبددهم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وظفر بالقوم وشتتهم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0A94E-9408-4E39-9C55-C22D7B72B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عجل وصلي لابيك سرا فأبوك يعطيك أعظم اجرا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35268D-DBAB-43F9-AB94-CA94F386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495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E5B75-91FB-4876-B3FE-AE0D032D6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ويحسب لك هذا برا وبه تدخل فسيح الجنات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D302A8EC-B3BA-4014-A0EE-CA966E554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356846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FFFA3-5A03-445E-BF2E-5033212F4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12022960-8BC3-40AE-A7FC-3A952293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524B2-BC93-410C-B0F1-E27F7795C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FA7F8539-5815-4DA7-B348-329BCB77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951CC-CAC2-4F1F-9144-C3E2A2064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غزر دمعك ليكون هاطل لا تتزكى فتصبح عاطل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2988A7C4-3634-4B5F-A42B-481100BE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29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D197B-AF04-462E-BFF3-0CD2A5113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وإياك ان تهوى المجد الباطل وإياك ان تميل الى الشهوات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4">
            <a:extLst>
              <a:ext uri="{FF2B5EF4-FFF2-40B4-BE49-F238E27FC236}">
                <a16:creationId xmlns:a16="http://schemas.microsoft.com/office/drawing/2014/main" id="{5788A6F3-3939-48D8-8A5B-C112B425D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663AE-5C24-4A94-8298-8D3913594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فخر العالم مثل الزهر يذبل وكالبرق يمر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EFFFDCCE-8C9D-4312-865D-F8B866A7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99891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0EE5-EE5F-49D2-A620-41B988C1D3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وما قدمت يبقى مدى الدهر عنده في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3977A60E-545C-4547-95C2-0125FE4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DEE57-BD42-4F50-B21A-6D6DEE1A3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قيل الصدقة بلا إفشاء هي من أعظم الاشياء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78F50B79-F547-4E4F-AEEB-1EB8FECA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225"/>
            <a:ext cx="38100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53FA-92AA-4183-9AF8-BDE456752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فلا تطغى بحب الدنيا ولا تنسى فعل الصلوات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1B032F73-0E6C-4301-B993-883FE7F8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3052682" y="1219200"/>
            <a:ext cx="593423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فلما رجع من حرب البربر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جلس بين العظماء يتفكر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فقال أين صليب المسيح</a:t>
            </a:r>
            <a:r>
              <a:rPr kumimoji="0" lang="ar-EG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يظهر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46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2703-3C57-4977-B63F-63B6E6688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4913A0C-AE8B-4806-9E21-16A5537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4AE3-81A8-4D7C-8BEB-DDF142E3A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0419" name="Picture 1027">
            <a:extLst>
              <a:ext uri="{FF2B5EF4-FFF2-40B4-BE49-F238E27FC236}">
                <a16:creationId xmlns:a16="http://schemas.microsoft.com/office/drawing/2014/main" id="{FC09057A-02BF-4380-BC75-5F3981FFF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20939-3705-4935-BC4C-28E840F62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كمل النفس بالصوم النفيس وناجي الرب ذي التقديس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3855FFD4-C173-4207-9033-087AE54A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13CF-16B3-413F-A7ED-7E87247E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فينقذك من ضربات إبليس وتحيا في الروحانيات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7CE47CCC-BEB4-4CBB-B428-94A09006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1D8C-5EB8-4793-A48E-8292429ED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للرب وزنات فيها أهتموا وتاجروا بها حتى تنمو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C4136948-4479-4607-A740-1CB5ABB2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67E1C-0B85-4F53-91CE-0AE07A7E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كما صام الاباء واعتصموا فبلغوا أعلى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9D2A7FB8-6D4F-4724-9889-CC300D1E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04556-F998-451B-ADC4-237D7BC0C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بالصوم رأى النور وناجى ربه فوق جبل الطور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47A8FE8E-0F31-4B41-985A-CFD044C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24FEA-8531-4DEB-B737-D6C56F29A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فاعطاه سفر التوراه المسطور مع لوحى العشر كلمات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C393780F-BB82-4357-974A-DF54B464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4125913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46C8B-E626-4BBE-8806-90FEC131A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65A7180F-0F9E-470D-8913-E40541B6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47EC-B889-4730-ACBB-1271CEC87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68611" name="Picture 1027">
            <a:extLst>
              <a:ext uri="{FF2B5EF4-FFF2-40B4-BE49-F238E27FC236}">
                <a16:creationId xmlns:a16="http://schemas.microsoft.com/office/drawing/2014/main" id="{2D76E5D4-E0F6-4298-84AA-00605E80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613928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الثالث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8FFA81-50A7-43E7-AFB4-415558112102}"/>
              </a:ext>
            </a:extLst>
          </p:cNvPr>
          <p:cNvSpPr/>
          <p:nvPr/>
        </p:nvSpPr>
        <p:spPr>
          <a:xfrm flipH="1">
            <a:off x="4682614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عشية الصوم المقدس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6E7589-9CED-48D9-A80D-FBC7C5F81219}"/>
              </a:ext>
            </a:extLst>
          </p:cNvPr>
          <p:cNvSpPr/>
          <p:nvPr/>
        </p:nvSpPr>
        <p:spPr>
          <a:xfrm flipH="1">
            <a:off x="195297" y="860415"/>
            <a:ext cx="4293797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تسع قطع لعشية الصوم الكبير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759B637F-2F8B-41C2-AD87-54B3855EA089}"/>
              </a:ext>
            </a:extLst>
          </p:cNvPr>
          <p:cNvSpPr/>
          <p:nvPr/>
        </p:nvSpPr>
        <p:spPr>
          <a:xfrm flipH="1">
            <a:off x="4682838" y="1553052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(الصوم الصوم للنفس ثبات)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6" name="Rectangle 45">
            <a:hlinkClick r:id="rId5" action="ppaction://hlinksldjump"/>
            <a:extLst>
              <a:ext uri="{FF2B5EF4-FFF2-40B4-BE49-F238E27FC236}">
                <a16:creationId xmlns:a16="http://schemas.microsoft.com/office/drawing/2014/main" id="{B640DD89-FD73-4F03-A0C5-21C663BF4581}"/>
              </a:ext>
            </a:extLst>
          </p:cNvPr>
          <p:cNvSpPr/>
          <p:nvPr/>
        </p:nvSpPr>
        <p:spPr>
          <a:xfrm flipH="1">
            <a:off x="4682836" y="261392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سر عجيب هو سر المسيح)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hlinkClick r:id="" action="ppaction://noaction"/>
            <a:extLst>
              <a:ext uri="{FF2B5EF4-FFF2-40B4-BE49-F238E27FC236}">
                <a16:creationId xmlns:a16="http://schemas.microsoft.com/office/drawing/2014/main" id="{55ED5804-5EFC-4D89-B9C9-6322EFC59DDC}"/>
              </a:ext>
            </a:extLst>
          </p:cNvPr>
          <p:cNvSpPr/>
          <p:nvPr/>
        </p:nvSpPr>
        <p:spPr>
          <a:xfrm flipH="1">
            <a:off x="4682836" y="367480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الثانى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الرب)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9AF46F5-D750-4FD5-A9F0-E80565456EB6}"/>
              </a:ext>
            </a:extLst>
          </p:cNvPr>
          <p:cNvSpPr/>
          <p:nvPr/>
        </p:nvSpPr>
        <p:spPr>
          <a:xfrm flipH="1">
            <a:off x="468283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الثالث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حصن غير مهدوم)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hlinkClick r:id="" action="ppaction://noaction"/>
            <a:extLst>
              <a:ext uri="{FF2B5EF4-FFF2-40B4-BE49-F238E27FC236}">
                <a16:creationId xmlns:a16="http://schemas.microsoft.com/office/drawing/2014/main" id="{258172E2-2039-4EDC-8B7F-9C8EA8788747}"/>
              </a:ext>
            </a:extLst>
          </p:cNvPr>
          <p:cNvSpPr/>
          <p:nvPr/>
        </p:nvSpPr>
        <p:spPr>
          <a:xfrm flipH="1">
            <a:off x="4682836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الثالث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للنفس ثبات)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D4714DF5-134D-41B3-B003-4E49B0720700}"/>
              </a:ext>
            </a:extLst>
          </p:cNvPr>
          <p:cNvSpPr/>
          <p:nvPr/>
        </p:nvSpPr>
        <p:spPr>
          <a:xfrm flipH="1">
            <a:off x="195297" y="1553831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spcBef>
                <a:spcPts val="1800"/>
              </a:spcBef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الرابع</a:t>
            </a:r>
            <a:r>
              <a:rPr lang="ar-EG" sz="2400" dirty="0">
                <a:solidFill>
                  <a:srgbClr val="FFC000"/>
                </a:solidFill>
                <a:cs typeface="Times New Roman" pitchFamily="18" charset="0"/>
              </a:rPr>
              <a:t>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هو شجرة حاملة الأثمار)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hlinkClick r:id="" action="ppaction://noaction"/>
            <a:extLst>
              <a:ext uri="{FF2B5EF4-FFF2-40B4-BE49-F238E27FC236}">
                <a16:creationId xmlns:a16="http://schemas.microsoft.com/office/drawing/2014/main" id="{46938AEC-F3B7-4F99-8B0B-057C4BCC7111}"/>
              </a:ext>
            </a:extLst>
          </p:cNvPr>
          <p:cNvSpPr/>
          <p:nvPr/>
        </p:nvSpPr>
        <p:spPr>
          <a:xfrm flipH="1">
            <a:off x="195297" y="2614447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الرابع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ابن النور)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283CEAC8-6ED5-4CAC-8EF4-223F36F9CD83}"/>
              </a:ext>
            </a:extLst>
          </p:cNvPr>
          <p:cNvSpPr/>
          <p:nvPr/>
        </p:nvSpPr>
        <p:spPr>
          <a:xfrm flipH="1">
            <a:off x="195295" y="367506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نوره مشرق دائم)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hlinkClick r:id="" action="ppaction://noaction"/>
            <a:extLst>
              <a:ext uri="{FF2B5EF4-FFF2-40B4-BE49-F238E27FC236}">
                <a16:creationId xmlns:a16="http://schemas.microsoft.com/office/drawing/2014/main" id="{9C391D52-5E5C-46D2-B6E3-0E924A5FF1A8}"/>
              </a:ext>
            </a:extLst>
          </p:cNvPr>
          <p:cNvSpPr/>
          <p:nvPr/>
        </p:nvSpPr>
        <p:spPr>
          <a:xfrm flipH="1">
            <a:off x="195295" y="4735679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4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إيسوس)</a:t>
            </a:r>
            <a:r>
              <a:rPr lang="ar-EG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A3EFF584-6C6F-43A6-9630-678517BEEB33}"/>
              </a:ext>
            </a:extLst>
          </p:cNvPr>
          <p:cNvSpPr/>
          <p:nvPr/>
        </p:nvSpPr>
        <p:spPr>
          <a:xfrm flipH="1">
            <a:off x="195295" y="5796553"/>
            <a:ext cx="4292473" cy="84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جمعة ختام الصوم</a:t>
            </a:r>
          </a:p>
          <a:p>
            <a:pPr algn="ctr" rtl="1" eaLnBrk="1" hangingPunct="1">
              <a:defRPr/>
            </a:pPr>
            <a:r>
              <a:rPr lang="ar-EG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(الصوم الصوم يا شعب يسوع)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hlinkClick r:id="rId9" action="ppaction://hlinksldjump"/>
            <a:extLst>
              <a:ext uri="{FF2B5EF4-FFF2-40B4-BE49-F238E27FC236}">
                <a16:creationId xmlns:a16="http://schemas.microsoft.com/office/drawing/2014/main" id="{92D70498-64BA-4B31-BC8F-B34A096028A7}"/>
              </a:ext>
            </a:extLst>
          </p:cNvPr>
          <p:cNvSpPr/>
          <p:nvPr/>
        </p:nvSpPr>
        <p:spPr>
          <a:xfrm flipH="1">
            <a:off x="195292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صوم نينوى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182B75-EB66-4BEC-A96F-F30B9C2B9A1A}"/>
              </a:ext>
            </a:extLst>
          </p:cNvPr>
          <p:cNvSpPr txBox="1"/>
          <p:nvPr/>
        </p:nvSpPr>
        <p:spPr>
          <a:xfrm>
            <a:off x="4604244" y="168910"/>
            <a:ext cx="4476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Arial" panose="020B0604020202020204" pitchFamily="34" charset="0"/>
              </a:rPr>
              <a:t>صوم نينوى/الصوم الكبير/سبت لعازر</a:t>
            </a:r>
            <a:endParaRPr kumimoji="0" lang="en-GB" sz="2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C3A888-5572-462F-B337-047E896F6B6E}"/>
              </a:ext>
            </a:extLst>
          </p:cNvPr>
          <p:cNvSpPr/>
          <p:nvPr/>
        </p:nvSpPr>
        <p:spPr>
          <a:xfrm>
            <a:off x="2399768" y="189008"/>
            <a:ext cx="2088000" cy="482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EG" sz="3200" b="1" dirty="0">
                <a:solidFill>
                  <a:srgbClr val="FFC000"/>
                </a:solidFill>
              </a:rPr>
              <a:t>سبت لعازر</a:t>
            </a:r>
            <a:endParaRPr lang="ar-EG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06969" y="1052736"/>
            <a:ext cx="6102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 في مدينة أورشليم 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صليب  المسيح فيها مقيم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وهو صار له زمانا قديم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27217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EB38-512C-4205-8C90-FEBA596B4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بانذار يونان فزعت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3DE2D831-9F8A-4C40-8582-5BF619FD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FBAB-5AC3-42D1-AC22-083591C9A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وبالصوم ثلاثة ايام صارت مقبوله من بعد اللعنات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2BB324AD-DCA7-4337-83D1-7D01189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513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D9EC-2524-428A-9A19-3DD5FFB6E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ايلياس كان نبيا صائما فى الحال ومصليا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4">
            <a:extLst>
              <a:ext uri="{FF2B5EF4-FFF2-40B4-BE49-F238E27FC236}">
                <a16:creationId xmlns:a16="http://schemas.microsoft.com/office/drawing/2014/main" id="{0369650F-C0B9-4B57-A7DF-56C69344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2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8F752-2868-4376-A179-4172C7B0F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رفعه ربه حيا يخيول من نار الى السموات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B10C1D06-4F96-462B-B361-2FD48E2B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928F-5E20-4686-AAD4-0983F0C94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الرب مخلصنا صام وصلى ليعرفنا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E5B8BCCA-B1AB-49AF-833C-CEF42063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3836-60B8-4D52-894D-DB0CDB30E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 و  الصلاة يهرب عنا الشيطان اللعين مذلول مهزوم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F41D9A7B-F41B-409B-946A-748042B9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30E8-2B54-4B86-A947-7FAEB831B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9E4A438A-D54B-474C-BCE1-D6C4168C1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1C2B-5132-4AB9-B9B5-3B2EF64A9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FB290049-F01C-4F6D-80B1-37DAFB23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29A4-2952-4DAB-9473-FC4E1D587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سياتى الرب فى نصف الليل كما علمنا فى الانجيل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A65F1D8E-9345-4F20-91B0-7D88414F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EAA13-2FE7-4132-A13A-F3A08178D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ياتى ويعطى الخطاة الويل ويكافى السهارى بالاكاليل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B3646905-319D-4CFE-A600-0D4F5F54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113"/>
            <a:ext cx="4217988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11" name="Rectangle 8"/>
          <p:cNvSpPr>
            <a:spLocks noChangeArrowheads="1"/>
          </p:cNvSpPr>
          <p:nvPr/>
        </p:nvSpPr>
        <p:spPr bwMode="auto">
          <a:xfrm>
            <a:off x="3462734" y="1417008"/>
            <a:ext cx="5681266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والملكة هيلانة اتت إليه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وهي تخضع ما بين يديه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انهض وحارب عليه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51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1192C-C1D6-4864-9E39-9EC148EA0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فلنرجع يا اخوة ونتوب فالله عادل مخوف مرهوب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6661DBE7-F7DB-48B3-8AD8-93A16820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4038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BD537-9988-4151-8984-659C13A5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يقبل الخاطى ويمحوالذنوب ويخلص من كان فى الضيقات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FB817F14-EEEA-4B8C-A300-A098AFAB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7D680-B9A8-4DD0-8C31-D869741A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تنسانا نحن الخطاة نصرخ نحوك طالبين نجاة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2368A787-406E-4E92-A14A-5887A1B4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E9758-AAFB-4DF8-ACB7-75AC95B33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فاقبلنا اليك يا ابن الله واصنع معنا رحمة واحسان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4">
            <a:extLst>
              <a:ext uri="{FF2B5EF4-FFF2-40B4-BE49-F238E27FC236}">
                <a16:creationId xmlns:a16="http://schemas.microsoft.com/office/drawing/2014/main" id="{DD8272F2-0E4B-4DB3-8269-7350F18A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C9E0C-B396-4EB5-8A05-6F28B9F68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2F73153F-3849-4F34-B52D-63D2C108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5681-7009-4E26-98CE-5CF5643E4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id="{2BAD5040-F746-4E6A-8072-CF746B61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4038600" cy="611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8ED58-6763-4F4B-9A74-6393D3FC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3292" y="0"/>
            <a:ext cx="2933292" cy="1325563"/>
          </a:xfrm>
        </p:spPr>
        <p:txBody>
          <a:bodyPr/>
          <a:lstStyle/>
          <a:p>
            <a:pPr algn="r"/>
            <a:r>
              <a:rPr lang="ar-EG" dirty="0">
                <a:solidFill>
                  <a:srgbClr val="FDD017"/>
                </a:solidFill>
              </a:rPr>
              <a:t>(الصوم الكبير) الاسبوع الثاني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0D297-F40B-49D8-BE68-D8598660D0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1034DCC3-93EF-4998-ACBD-4CECB4F5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00557-BE0F-4179-868B-AF1858246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3C418E6-0C8C-43F3-82A4-85E12463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16272-D473-4F36-B5C4-C5F253821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سر عجيب هو سر المسيح خرج الى البرية للتسبيح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B41B9E3-3595-4A6B-BE30-CBFCC128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31840" y="1412776"/>
            <a:ext cx="5832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اذ بالصليب تغلب أعداك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بالصليب تنال مناك</a:t>
            </a:r>
            <a:endParaRPr kumimoji="0" lang="ar-EG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الله اختارك واصطفاك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9899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8A61D-3E39-4117-B50D-E2D146BBD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فجاءه الشيطان بوجه قبيح ليجربه مثل الانسان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4AC8E9FD-6232-4B01-9B8C-1962EEA8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C09BF-1C56-43B4-B64A-F3F50BA45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إن كنت المسيح والقول عنك هذا صحيح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233D4E73-8BF6-401B-8F7E-EE6D650F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7570FA-E1AD-4479-AF55-D419C25CE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فقل للحجارة بالتصريح صيرى خبزا يشبع الجوعان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33A3B6A2-555B-4B8D-AB39-18EB07B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A5E17-4814-433F-937F-B1C8CE2F3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له اذهب عنى يا شيطان لانه مكتوب فى سفر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3">
            <a:extLst>
              <a:ext uri="{FF2B5EF4-FFF2-40B4-BE49-F238E27FC236}">
                <a16:creationId xmlns:a16="http://schemas.microsoft.com/office/drawing/2014/main" id="{1CEDC4FF-7BCD-4A47-85F1-A194228C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2CCED-A967-4E9A-A68E-DA58E4C38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ليس بالخبز يحيا الانسان بل بكلمة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61" name="Picture 5">
            <a:extLst>
              <a:ext uri="{FF2B5EF4-FFF2-40B4-BE49-F238E27FC236}">
                <a16:creationId xmlns:a16="http://schemas.microsoft.com/office/drawing/2014/main" id="{608E1245-8BD0-4E3F-B3E2-F501BA80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F5A93A-7195-4D56-B476-7246EFEF4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A61C3F92-A0C3-4827-BF0A-784A3CA6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723632-D8AA-4755-AD4B-AFAFE69D8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3" name="Picture 5">
            <a:extLst>
              <a:ext uri="{FF2B5EF4-FFF2-40B4-BE49-F238E27FC236}">
                <a16:creationId xmlns:a16="http://schemas.microsoft.com/office/drawing/2014/main" id="{D19549D9-A82B-4EDB-8552-B4D505B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1B029F-2E8D-4C6C-97DC-0E8112AA4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ثم اخذه ابليس فى الحال واوقفه على جناح هيكل عال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AA527D50-2B61-4CFF-BF70-52C7F503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23D6C-D16B-498E-A28F-DCDB92BC9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وقال إن كنت ابن الله المتعال فاطرح نفسك من هذا المكان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E52EADF1-D612-4035-9D21-585BF37E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CD0CA-26CD-4A55-A081-B0EA9FB01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فقال له مكتوب فى التوراة لا تجرب الرب الاله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DF84B2B6-E442-4727-9AAF-1361252B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3275856" y="616723"/>
            <a:ext cx="5868144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فجمعت عسكر مع جيش عظيم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ومضت بسرعة إلى أورشليم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فسمعت بها المدن والأقاليم 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6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A2DB7-63FF-4921-9DC5-AD199A031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فاحتار ابليس فى عقله وتاه وتغلب عليه الذهول والبهتان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A36C720C-041B-44BC-9FC5-7B7752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3903663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4C215-4C76-469B-8ADF-54288591A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ثم تجرأ فى الحال وصعد به على جبل عال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7BCE3B7A-6A0C-45AF-916B-2EEA27BB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55FA3-8D06-47DB-AAF8-8A2127B41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واراه الممالك والاموال وقال له انظر تلك بالاعيان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48078A64-E631-4156-8915-F9FB7E90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A776C6-5217-4C2B-82E3-D13729A85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23" name="Picture 3">
            <a:extLst>
              <a:ext uri="{FF2B5EF4-FFF2-40B4-BE49-F238E27FC236}">
                <a16:creationId xmlns:a16="http://schemas.microsoft.com/office/drawing/2014/main" id="{ECC2302F-6D79-4EEA-BA9E-EF670589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FC702-416D-4310-A919-F837AE051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04CCD658-D292-428E-AAE6-74C08BED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8449F-FC57-4C18-BE32-D50F0418E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هذه كلها فى قبضتى وتحت تصرفى وارادتى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E332160B-C6B6-403C-BACC-C2D2BE27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C2573-4FA7-4340-8EB1-423FDED1A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فان سجدت لى فى وجهتى اعطيك الكل بلا نقصان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0D5282DB-DEE5-4EDA-B549-A6852C1E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52EDB-3546-418A-97EA-D2426FB15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قال اذهب عنى يا شيطان انا ابن الله الديان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F3DAB096-99F0-4181-8B49-20D5A399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CACCE-1523-4461-9B3C-5C5E89B0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المختص به السجود والايمان فاعتراه الوجل والخذلان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B66DE78E-787E-4EFF-87A9-63850A50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81117-B388-4B30-856C-3A5512F55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فمضى ابليس عنه بالحسرات وجاءت الملائكة تخدمه بالمسرات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7" name="Picture 5">
            <a:extLst>
              <a:ext uri="{FF2B5EF4-FFF2-40B4-BE49-F238E27FC236}">
                <a16:creationId xmlns:a16="http://schemas.microsoft.com/office/drawing/2014/main" id="{B1D8514F-FE43-4D9C-B4B7-1EC51B0A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15816" y="404664"/>
            <a:ext cx="62281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ولما وصلت المدينة بالإمكان 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وعساكرها ملكوا 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لأركان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ارتجت المدينة بالسكان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233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EA1FA-A56C-491C-8501-3BCA3BD7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الوف عساكر مع ربوات تخدم الابن الديان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358DA670-596C-47BF-BEC3-2CA0588B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DDEAC3-F064-4B0C-8081-055259E58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5171" name="Picture 3">
            <a:extLst>
              <a:ext uri="{FF2B5EF4-FFF2-40B4-BE49-F238E27FC236}">
                <a16:creationId xmlns:a16="http://schemas.microsoft.com/office/drawing/2014/main" id="{31E4AC16-0D2F-459F-9E77-96855375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F50F0-53DC-4B90-B2C0-804F065BE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6196" name="Picture 4">
            <a:extLst>
              <a:ext uri="{FF2B5EF4-FFF2-40B4-BE49-F238E27FC236}">
                <a16:creationId xmlns:a16="http://schemas.microsoft.com/office/drawing/2014/main" id="{9E90E1EF-0F64-420B-96C2-DF2B21E8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9958B-8E6C-4BC2-91BE-4711D2553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قد صام الرب بيقين لنتواضع ونصير ثابتين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62FA5F0D-1E5E-419E-8B9F-50147C22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434EFB-67E1-4262-91B5-53878EE3C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ونسامح اخوتنا المسيئين والله يكافىء اهل الايمان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A410BDDC-8009-476A-A045-773AFC46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92F1F-143D-414A-AB5E-CF70E7ABB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فوق جبل الطور اربعين يوما بغير فتور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5" name="Picture 7">
            <a:extLst>
              <a:ext uri="{FF2B5EF4-FFF2-40B4-BE49-F238E27FC236}">
                <a16:creationId xmlns:a16="http://schemas.microsoft.com/office/drawing/2014/main" id="{D0360846-00EC-43F0-937C-75DB0EDC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208463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260C1-086C-4BF4-AC8B-8D90B87F0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اعطاه ربه لوحين مسطور فيهما العشر كلمات ببيان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7FC9070C-755B-4ED3-A182-8B4E9063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4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EE97B-8B9B-4243-9A80-46B634D85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وايلياس بالصوم حبس ماء السموات فلم تمطر ثلاث سنوات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05388DCD-FDBE-4C41-B1E4-C273CDC4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34D44-5C8B-4DAF-A69E-EF5A2AC13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وسته شهور كاملات  وبصلاتة هطل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FCB20393-6245-4D8D-A09D-DB1805EF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7D2B8E-5E7D-413E-BCE8-4902F090B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9267" name="Picture 3">
            <a:extLst>
              <a:ext uri="{FF2B5EF4-FFF2-40B4-BE49-F238E27FC236}">
                <a16:creationId xmlns:a16="http://schemas.microsoft.com/office/drawing/2014/main" id="{39474883-0FD0-4783-8B80-62AC524E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3384376" y="1118349"/>
            <a:ext cx="579613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طلعوا أكابر تلك البلدان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ينظروا هذا الأمر الذي كان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وجدوا جيش ملكة مع سلطان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48BF11-75EA-4072-862B-7A978773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0292" name="Picture 4">
            <a:extLst>
              <a:ext uri="{FF2B5EF4-FFF2-40B4-BE49-F238E27FC236}">
                <a16:creationId xmlns:a16="http://schemas.microsoft.com/office/drawing/2014/main" id="{957F70B2-F1F7-4F74-B248-3685C86E6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FB20D-F67D-4A9C-899E-CA8F14456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كان اهل نينوى من الكفار عباد اصنام فجرة اشرار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C87F7FE4-DFF4-4D24-A2DA-7BF64AFB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7D862-08A0-42FA-BA84-B58AA91BC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ولما صاموا ثلاثة ايام بوقار شملهم العفو والغفران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B7A56BA-E3C5-447F-8DEC-F3DD71FF4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A7417E-855C-4321-A965-385A3531E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فى ضلال وطلب رحمة فلا ينال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BF600B7-F5C4-4D51-B1DE-78033588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970B0-A0A4-4F97-B745-6CE17A6195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وينقطع منه الرجاء والامال ويحرم من نوال الاحسان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30F7B11E-834C-4E96-A08C-91A24F9A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62F87A-25F0-422D-92FE-4FFB880E3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ويعمل عثرة لاخيه ويطلب رحمه فلا يعطيه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6C82E995-EE65-499C-98D4-F209D88E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4500"/>
            <a:ext cx="42672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AC0CBB-1991-44EF-A5F7-B2BFBE63A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ويكون الشيطان متمكنا فيه ويرميه فى اسفل النيران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DB62A2BA-3976-4A94-BE6E-FE231AD9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D6DDDD-68C4-4952-A4EC-5929EC81D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20762722-1B80-4FCE-A003-2568DBFA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D4D51-FB4B-4A98-B36A-CBDB07937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2340" name="Picture 4">
            <a:extLst>
              <a:ext uri="{FF2B5EF4-FFF2-40B4-BE49-F238E27FC236}">
                <a16:creationId xmlns:a16="http://schemas.microsoft.com/office/drawing/2014/main" id="{0B6DC023-91D2-4216-9A63-A8B5DD9E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89E867-9397-43AE-8F51-18D02247C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من صام وهو غضبان يكون مسالما للشيطان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4424CA73-B729-44C6-B41B-20A77694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3348038" y="149225"/>
            <a:ext cx="572452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بالصحيح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عن صليب يسوع المسيح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</a:t>
            </a:r>
            <a:r>
              <a:rPr kumimoji="0" lang="ar-EG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ين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وضعوه اليهود بالصريح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65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A96D42-51A9-4A67-A314-8580F004B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ويمشى فى العالم كالسكران ويصير بينهم كالثعبان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ECE02489-22BB-430A-8849-7C2290AF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58558-52FF-4032-BB6B-17F50A664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باعتصام طوبى لمن صام بغير اثام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98C582F-E8B6-4188-8F45-D00D7D9C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4D89-4B66-4EF6-9AD7-DF9327EAF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لمن صام وادخر ليوم الزحام لانه يفوز بنعيم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1BAEE868-1858-4F8F-AEF1-3215B344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2EB57-8F82-463D-8BD8-7B1E8B929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لا يرحم فليس يرحم ويقع فى اسفل الجحيم ويحطم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B4ECC638-176F-48DC-A2CF-99B81716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607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39DE3-64D5-4575-8601-9BA4C16DC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تعظم سقط فادركة الحرمان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6" name="Picture 4">
            <a:extLst>
              <a:ext uri="{FF2B5EF4-FFF2-40B4-BE49-F238E27FC236}">
                <a16:creationId xmlns:a16="http://schemas.microsoft.com/office/drawing/2014/main" id="{F897ECDE-BC2E-406B-B55B-371D22EA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38D53-487F-460A-B52D-DC038AB11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5411" name="Picture 3">
            <a:extLst>
              <a:ext uri="{FF2B5EF4-FFF2-40B4-BE49-F238E27FC236}">
                <a16:creationId xmlns:a16="http://schemas.microsoft.com/office/drawing/2014/main" id="{B1B66E41-00E0-4A95-97D6-5A324BF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97C36-F0C9-44E0-9DDD-DF90A20FC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6436" name="Picture 4">
            <a:extLst>
              <a:ext uri="{FF2B5EF4-FFF2-40B4-BE49-F238E27FC236}">
                <a16:creationId xmlns:a16="http://schemas.microsoft.com/office/drawing/2014/main" id="{6803E26C-D926-4940-8C4D-DE312C79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8611-B84B-4A40-BB48-A4F0D14BD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تتشامخ وتتكبر تقع فى الجحيم وتتحسر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126A2C2-1F9B-4236-9C4E-B8D3EBF3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39C17-B550-4298-91B1-2A6CA7465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ابليس لما تجبر صار مخلدا فى النيران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B2521036-16F3-4EA4-B064-EDDF4083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4C15C-F9C0-40C4-B77D-A05803E07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فلنسأل الله الرحمان الحاضر فى كل مكان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251EF454-3924-4E20-9F51-3D355DDE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63888" y="1268760"/>
            <a:ext cx="5580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قالوا لها يا مليكتنا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هذا شيء قديم عنا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ليس هو في ايام مدتنا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06601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BA1A7-49A5-4FA7-9E6E-76DD5D606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ان يثبتنا على الايمان ويسكننا فردوس الجنان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3" name="Picture 5">
            <a:extLst>
              <a:ext uri="{FF2B5EF4-FFF2-40B4-BE49-F238E27FC236}">
                <a16:creationId xmlns:a16="http://schemas.microsoft.com/office/drawing/2014/main" id="{B0E232A5-7B66-4610-B4F6-086BAD62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4E519-12F6-4E43-BC27-3EFFA8B05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7459" name="Picture 3">
            <a:extLst>
              <a:ext uri="{FF2B5EF4-FFF2-40B4-BE49-F238E27FC236}">
                <a16:creationId xmlns:a16="http://schemas.microsoft.com/office/drawing/2014/main" id="{7E7DE411-1F57-4D5D-A1B3-67E2F4DC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1DDB6-C8E4-4130-8823-214D4E291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8484" name="Picture 4">
            <a:extLst>
              <a:ext uri="{FF2B5EF4-FFF2-40B4-BE49-F238E27FC236}">
                <a16:creationId xmlns:a16="http://schemas.microsoft.com/office/drawing/2014/main" id="{1CD3CA12-3906-4202-9BAF-810F0804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38385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2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25950-49B6-4C75-97E7-0F5A82FF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9455" y="0"/>
            <a:ext cx="2909455" cy="1325563"/>
          </a:xfrm>
        </p:spPr>
        <p:txBody>
          <a:bodyPr>
            <a:normAutofit/>
          </a:bodyPr>
          <a:lstStyle/>
          <a:p>
            <a:pPr algn="r" rtl="1"/>
            <a:r>
              <a:rPr lang="ar-EG" dirty="0">
                <a:solidFill>
                  <a:srgbClr val="FDD017"/>
                </a:solidFill>
              </a:rPr>
              <a:t>(الصوم الكبير) الاسبوع الثالث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54468-F936-4885-8CAB-915553E166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0"/>
            <a:ext cx="4572000" cy="6858000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51" name="Picture 7">
            <a:extLst>
              <a:ext uri="{FF2B5EF4-FFF2-40B4-BE49-F238E27FC236}">
                <a16:creationId xmlns:a16="http://schemas.microsoft.com/office/drawing/2014/main" id="{CE6DF25E-A157-4F3C-9DE9-BBA13D1F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4DFEC-0DF6-4B7E-B6F1-41A4D9EEB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96EA066-4F0E-4A48-8F36-2CE4EDC5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961A9-B4C4-4BE3-A7AB-62C10897A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هو حصن غير مهدوم والصلاة هي سلاح يبقى ويدوم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8">
            <a:extLst>
              <a:ext uri="{FF2B5EF4-FFF2-40B4-BE49-F238E27FC236}">
                <a16:creationId xmlns:a16="http://schemas.microsoft.com/office/drawing/2014/main" id="{B226A682-A8CF-4E3D-AFCA-1A8685EB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E1B85-8A70-4DA9-8F9C-0902E4025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طوبى لكل من بالطهارة يصوم ولا ييأس بعد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7">
            <a:extLst>
              <a:ext uri="{FF2B5EF4-FFF2-40B4-BE49-F238E27FC236}">
                <a16:creationId xmlns:a16="http://schemas.microsoft.com/office/drawing/2014/main" id="{C9916C7B-3C36-4148-82F4-EAC675B9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1617D-9C36-41E2-9678-70CC2C03C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بفهمك انصت يا انسان خير لك بأن لا تخطئ للديان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D3D97867-2C55-47E0-BA41-B3BDE540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6B3E8-5EB5-479F-B583-B35881D6F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وان أخطأت من فعل الشيطان إبك واندم على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878D746A-1FCF-4936-A4CA-8563130D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3491880" y="1700222"/>
            <a:ext cx="565212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قالت الملكة يا حضار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ائتوا لنا أناس اخيار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ليتحققوا تلك الأخبار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68DCC-5ED8-4F52-A1D9-965086845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تب يا انسان ولو من الان واخشى من يوم نصب الميزان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B5336A2-87E1-4520-AD0B-72115478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1963A6-736B-4984-A095-94D6EE587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يتركوك الاخوة والخلان ولا يعينوك وقت الضيقات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C34AC0B2-3EEB-48D2-9F1E-7C47D658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9CDB4-DDCD-419A-AA75-13011C8D6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72FA9424-4A96-4E49-AF4B-17F3D6A5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FAD7E-304A-4018-B482-929B6A10E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5DEE1988-2A14-4733-9024-A24DA5E6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62F74-81FB-4C86-B62C-7B852ED68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تأمل في الابن الشاطر كما قال لك ربك القادر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5">
            <a:extLst>
              <a:ext uri="{FF2B5EF4-FFF2-40B4-BE49-F238E27FC236}">
                <a16:creationId xmlns:a16="http://schemas.microsoft.com/office/drawing/2014/main" id="{1D4A5D56-624A-4951-AAC6-2281821F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44958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AD9A2-1B50-41AF-83BC-F571A710D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ونص المثل عندك حاضر اسمع قول رب القوات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DA1F210A-7FA1-4111-8431-6A079F5C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456AE-B16E-43FD-A4FF-5755BA575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جل الاله في إنجيله قال إنسانا كان له إبنان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0FE004A4-195C-494C-BE5C-F6A0EA35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B23D5-B904-4ABA-BE77-B31AE5E04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جاء الاصغر لابيه وقال اعطيني نصيبي في الميراث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FAF4A038-06B9-4346-B40C-E286E7746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D5288-F0D8-4B7E-A639-A197EF5E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حكم بينهم حين قسم المال على اولاده الاثنين بكمال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F4DDB284-15B3-421D-9EB5-EF30B49C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627A1-17A2-4199-8DB5-AFD720136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اخذالاصغر منهم وجال يبدده بعيش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30C06104-090B-4B6A-AA32-6290843E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3848" y="1384315"/>
            <a:ext cx="59401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احضروا لها ثلاث رجال يهود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يحقوا الأزمان والعهود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قالت لهم يا قوم جحود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19545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ABBC3-7D42-4DEC-941C-ABE795007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1132DCFF-6B56-4CC1-8A73-6DC3DBA1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C1625-34B2-4BB1-87DF-2BA88F995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2A252AAF-BA2D-4D80-8E00-3BB808DE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BF868-950C-4844-9E1E-1A931DF59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حين بذر ماله صار فقير من الصالحات عريان وحقير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419228A9-F7BA-4390-B585-EEB9BC9E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1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E1EB5-6AB0-45CD-BDDC-AA25921E0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فحدث في كورته جوع كبير وقلت الفضائل والخيرات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173F3518-4DFB-4324-8F61-E3916EA5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449F0-B7E1-47C4-8452-016C67F04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خرج وانقطع الى انسان من تلك الكورة وهو الشيطان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1E39EBCD-5B07-47A5-A63C-D8AC390D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0161D-A13B-4F6F-B1A4-9C921439A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والكورة هي الدنيا ببيان ومرعى الخنازير هي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2DE846A-07A1-41D6-B233-5FA0C05E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05CA0-D400-40DB-82DF-F6E101958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ذله وأرسله يرعى الخنازير جعله خادم في الخطايا أجير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520D9757-E1C1-4B92-916B-E7B2836B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E1128-6AF3-4C44-B6D6-809F59593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ومن الايمان صار فقير وهو يأكل خرنوب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48FEC36E-42CE-4141-9385-C391966B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C2B61-284B-4A44-9A83-960AB8A3C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8C705AD4-69CA-4BA3-A522-2B985337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1AD9B1-7E4F-4E36-BB75-8F0DA8DDA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45536C3F-4CF4-4225-A785-8690D7B6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78168"/>
              </p:ext>
            </p:extLst>
          </p:nvPr>
        </p:nvGraphicFramePr>
        <p:xfrm>
          <a:off x="0" y="0"/>
          <a:ext cx="9157448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7448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2581835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أحد الشعانين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4276165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اسبوع الالام و سبت الفرح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0"/>
            <a:ext cx="2532313" cy="2864224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الرابع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1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8E96DC45-15D2-4254-8813-B35DFCD2B451}"/>
              </a:ext>
            </a:extLst>
          </p:cNvPr>
          <p:cNvSpPr/>
          <p:nvPr/>
        </p:nvSpPr>
        <p:spPr>
          <a:xfrm>
            <a:off x="4729299" y="811979"/>
            <a:ext cx="4133335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1- اليوم تمت الأقوال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D77FA599-FDAC-4DDA-BCF9-7B80A2DE03CC}"/>
              </a:ext>
            </a:extLst>
          </p:cNvPr>
          <p:cNvSpPr/>
          <p:nvPr/>
        </p:nvSpPr>
        <p:spPr>
          <a:xfrm>
            <a:off x="4710384" y="1684138"/>
            <a:ext cx="4152250" cy="682544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3- المجد لله الأوحد</a:t>
            </a:r>
            <a:endParaRPr lang="ar-EG" sz="36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741BA7B5-C2C5-45FA-B3EA-F2818EA8FD94}"/>
              </a:ext>
            </a:extLst>
          </p:cNvPr>
          <p:cNvSpPr/>
          <p:nvPr/>
        </p:nvSpPr>
        <p:spPr>
          <a:xfrm>
            <a:off x="245281" y="810523"/>
            <a:ext cx="4220695" cy="6840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2- الجالس فوق الشاروبيم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32" name="Rectangle 31">
            <a:hlinkClick r:id="rId7" action="ppaction://hlinksldjump"/>
            <a:extLst>
              <a:ext uri="{FF2B5EF4-FFF2-40B4-BE49-F238E27FC236}">
                <a16:creationId xmlns:a16="http://schemas.microsoft.com/office/drawing/2014/main" id="{0942748C-AEC5-4D2C-9194-42CB5BC99C97}"/>
              </a:ext>
            </a:extLst>
          </p:cNvPr>
          <p:cNvSpPr/>
          <p:nvPr/>
        </p:nvSpPr>
        <p:spPr>
          <a:xfrm flipH="1">
            <a:off x="235824" y="1682682"/>
            <a:ext cx="4220694" cy="684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4- أوصنا يا ابن داود 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8" name="Action Button: Custom 6">
            <a:extLst>
              <a:ext uri="{FF2B5EF4-FFF2-40B4-BE49-F238E27FC236}">
                <a16:creationId xmlns:a16="http://schemas.microsoft.com/office/drawing/2014/main" id="{3222FDC6-ED33-42D7-A406-F411DEBFEA3A}"/>
              </a:ext>
            </a:extLst>
          </p:cNvPr>
          <p:cNvSpPr/>
          <p:nvPr/>
        </p:nvSpPr>
        <p:spPr>
          <a:xfrm>
            <a:off x="4729299" y="4990833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 تمجيد اللص اليمين </a:t>
            </a:r>
            <a:r>
              <a:rPr lang="ar-EG" sz="2200" b="1" dirty="0">
                <a:solidFill>
                  <a:schemeClr val="tx1"/>
                </a:solidFill>
                <a:cs typeface="Times New Roman" pitchFamily="18" charset="0"/>
              </a:rPr>
              <a:t>(الحمد لله مولانا)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Action Button: Custom 7">
            <a:extLst>
              <a:ext uri="{FF2B5EF4-FFF2-40B4-BE49-F238E27FC236}">
                <a16:creationId xmlns:a16="http://schemas.microsoft.com/office/drawing/2014/main" id="{9DE716EE-0BBE-4B29-A00B-20EBF50F8B90}"/>
              </a:ext>
            </a:extLst>
          </p:cNvPr>
          <p:cNvSpPr/>
          <p:nvPr/>
        </p:nvSpPr>
        <p:spPr>
          <a:xfrm>
            <a:off x="4710384" y="5754042"/>
            <a:ext cx="4152250" cy="87124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تمجيد لبكاء العذراء تحت الصليب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(المجد للإله المعبود)</a:t>
            </a:r>
          </a:p>
        </p:txBody>
      </p:sp>
      <p:sp>
        <p:nvSpPr>
          <p:cNvPr id="10" name="Action Button: Custom 8">
            <a:extLst>
              <a:ext uri="{FF2B5EF4-FFF2-40B4-BE49-F238E27FC236}">
                <a16:creationId xmlns:a16="http://schemas.microsoft.com/office/drawing/2014/main" id="{D5415328-75D1-46A6-91B4-E52BF8393FAE}"/>
              </a:ext>
            </a:extLst>
          </p:cNvPr>
          <p:cNvSpPr/>
          <p:nvPr/>
        </p:nvSpPr>
        <p:spPr>
          <a:xfrm>
            <a:off x="245281" y="4989375"/>
            <a:ext cx="4220695" cy="586408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 تمجيد اللص اليمين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(المجد لله في علاه)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82B0D909-7C56-4ECF-9719-78CF986D3C50}"/>
              </a:ext>
            </a:extLst>
          </p:cNvPr>
          <p:cNvSpPr/>
          <p:nvPr/>
        </p:nvSpPr>
        <p:spPr>
          <a:xfrm flipH="1">
            <a:off x="235824" y="5752586"/>
            <a:ext cx="4220694" cy="8712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سبت الفرح  </a:t>
            </a:r>
          </a:p>
          <a:p>
            <a:pPr algn="ctr" rtl="1" eaLnBrk="1" hangingPunct="1">
              <a:defRPr/>
            </a:pP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القدوس، الحي الأزلي الديان)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Action Button: Custom 6">
            <a:hlinkClick r:id="rId9" action="ppaction://hlinksldjump"/>
            <a:extLst>
              <a:ext uri="{FF2B5EF4-FFF2-40B4-BE49-F238E27FC236}">
                <a16:creationId xmlns:a16="http://schemas.microsoft.com/office/drawing/2014/main" id="{539A878E-3915-417D-93F1-ADFD76BAB9F0}"/>
              </a:ext>
            </a:extLst>
          </p:cNvPr>
          <p:cNvSpPr/>
          <p:nvPr/>
        </p:nvSpPr>
        <p:spPr>
          <a:xfrm>
            <a:off x="4729299" y="3463685"/>
            <a:ext cx="413333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(اوصنا يا ابن داود)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Action Button: Custom 8">
            <a:hlinkClick r:id="rId10" action="ppaction://hlinksldjump"/>
            <a:extLst>
              <a:ext uri="{FF2B5EF4-FFF2-40B4-BE49-F238E27FC236}">
                <a16:creationId xmlns:a16="http://schemas.microsoft.com/office/drawing/2014/main" id="{9F465655-47C4-4B9A-AB8E-E655F840EF11}"/>
              </a:ext>
            </a:extLst>
          </p:cNvPr>
          <p:cNvSpPr/>
          <p:nvPr/>
        </p:nvSpPr>
        <p:spPr>
          <a:xfrm>
            <a:off x="245281" y="3463685"/>
            <a:ext cx="4220695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(ليل العشاء السري)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Action Button: Custom 6">
            <a:hlinkClick r:id="rId11" action="ppaction://hlinksldjump"/>
            <a:extLst>
              <a:ext uri="{FF2B5EF4-FFF2-40B4-BE49-F238E27FC236}">
                <a16:creationId xmlns:a16="http://schemas.microsoft.com/office/drawing/2014/main" id="{A8A057A6-F48B-4DA5-9621-10A77ADFE6BE}"/>
              </a:ext>
            </a:extLst>
          </p:cNvPr>
          <p:cNvSpPr/>
          <p:nvPr/>
        </p:nvSpPr>
        <p:spPr>
          <a:xfrm>
            <a:off x="235825" y="4227623"/>
            <a:ext cx="8626810" cy="58640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خميس العهد </a:t>
            </a:r>
            <a:r>
              <a:rPr lang="ar-EG" sz="3200" b="1" dirty="0">
                <a:solidFill>
                  <a:schemeClr val="tx1"/>
                </a:solidFill>
                <a:cs typeface="Times New Roman" pitchFamily="18" charset="0"/>
              </a:rPr>
              <a:t>(إن فادينا دعانا)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83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3275856" y="1772816"/>
            <a:ext cx="586814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قائلة اخبروني عن صليب المسيح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اين وضعوه اليهود بالصريح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وكان فيهم واحد فصيح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75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F76AC-7D3B-44F9-B191-77B8786E7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ذو الغنى الرب الاله لما خلقه ستره بعناه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526745FF-4F34-4913-BE62-2893123C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309504-6560-495C-B8C4-D52AA085C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والعقل والحرية قد أعطاه حتى يداوم في فعل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6">
            <a:extLst>
              <a:ext uri="{FF2B5EF4-FFF2-40B4-BE49-F238E27FC236}">
                <a16:creationId xmlns:a16="http://schemas.microsoft.com/office/drawing/2014/main" id="{525FF090-6AE9-4562-ABC8-C49BA7BC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FD384-1FB9-4692-B686-797BF9CDE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رد العطايا كالبطران وأسلم نفسه ليد الشيطان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8">
            <a:extLst>
              <a:ext uri="{FF2B5EF4-FFF2-40B4-BE49-F238E27FC236}">
                <a16:creationId xmlns:a16="http://schemas.microsoft.com/office/drawing/2014/main" id="{0199E18F-88FE-4613-9E47-2C3EA597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A6D94-7F0B-49E2-96A5-AAA01731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عدم الفضائل وصار جوعان منفيا من فعل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6">
            <a:extLst>
              <a:ext uri="{FF2B5EF4-FFF2-40B4-BE49-F238E27FC236}">
                <a16:creationId xmlns:a16="http://schemas.microsoft.com/office/drawing/2014/main" id="{ECFAE3CC-309F-4C86-9C38-74218371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6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07DA-8B13-4AC6-BAB0-78FB6BC2D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زاد شوقه ان يملأ بطنه ومن الخرنوب يشبع بدنه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6">
            <a:extLst>
              <a:ext uri="{FF2B5EF4-FFF2-40B4-BE49-F238E27FC236}">
                <a16:creationId xmlns:a16="http://schemas.microsoft.com/office/drawing/2014/main" id="{BCA3C25D-10B5-4060-9E67-9CAE8497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4197350" cy="68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BFEA7-4E52-43BB-8987-89D6D9636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من فعل الخطايا خاب ظنه ولا عند أبيه وجد الخيرات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4">
            <a:extLst>
              <a:ext uri="{FF2B5EF4-FFF2-40B4-BE49-F238E27FC236}">
                <a16:creationId xmlns:a16="http://schemas.microsoft.com/office/drawing/2014/main" id="{D9F6F1F6-4A35-4ABF-9857-D4180979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343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C02BC-A046-47B3-B59C-7C8C16D7D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736D33C-7F86-4A84-8AE6-13EA891D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B3965D-C722-49A6-81AA-7BCB4F4D1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58BDEA71-2098-4A16-8B5F-C12B528E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8E575B-AEB3-40AC-B9B6-35BF2B616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صار وفكر وعقله تفطن وقال بيت ابي كان لي موطن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8BC0F32D-D160-4593-AF05-F860DB78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105D8-0370-412F-950D-00441C066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وديار الشر صار لي وطن اخدم فيها واصنع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4F036080-50D0-49A4-B384-80FAA8B6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3493534" y="1905506"/>
            <a:ext cx="565046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قالوا اطلقينا ونحن نقول لك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عن صليب المسيح ونخبرك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في أي مكان نحن نعلمك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80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13CD5-1D56-456C-8121-9C320AA30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شورة ابي لم اسمعها ومشورة الشرير أقبلها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B4EB64B4-5E65-4524-94C5-D28E9543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42672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1B90F-50FA-4681-8000-0BC544027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الخطية حلوة في أولها واخرتها تعب مع 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597F94A7-A3F5-4C1F-9353-7CD28FF9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3"/>
            <a:ext cx="4114800" cy="68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BC4C9-62E2-4760-8853-0425828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صابر انا في جوع والم وكم لابي محسوب خدم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0CA65B53-A11B-4A1A-B9DF-15A3AAAA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B8C980-60CB-4D52-B25F-04DF17A63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يفضل عنهم خبز الطعام وانا هاهنا في جوع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216BA9E0-E25F-41AA-B8C6-C865ED91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DCAFD-0474-4ED8-A096-F6AB95256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A9306D8-CF61-4C12-9F5C-6E6F37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9EDDD6-5805-484B-B549-442AA2940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والمسيح يرحمهم في يوم الدين ويحل بروح قدسه فيهم</a:t>
            </a:r>
            <a:endParaRPr lang="en-GB" dirty="0"/>
          </a:p>
        </p:txBody>
      </p:sp>
      <p:pic>
        <p:nvPicPr>
          <p:cNvPr id="44035" name="Picture 1028">
            <a:extLst>
              <a:ext uri="{FF2B5EF4-FFF2-40B4-BE49-F238E27FC236}">
                <a16:creationId xmlns:a16="http://schemas.microsoft.com/office/drawing/2014/main" id="{EB268B19-848C-4664-8CDC-08EC4085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88E01-7F84-4E93-B14A-C95D81DD2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اصابتني الخطايا والاهوال والان انا اسرع لابي في الحال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0CF71FD5-281F-4762-B70E-3DC53AE1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D643A-40EB-49EB-A850-34A50533C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أمضي واقول له أقوال أخطأت قدامك وفي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5B8B57D5-D006-47CE-83AB-F5A2184F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B90F9-5479-4182-B999-632889BF3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ضليت ونسيت أحكام عدلك ولا استحق ان أدعى ابنك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67663F74-1DFA-4D50-926D-F7A69967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BE05A-FF39-44BC-BAAF-2C93F59F0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اجعلني مثل أجير عندك فقام ومضى لابيه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AB015E05-2F5F-479C-A621-CE60FEAF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5912" y="1340768"/>
            <a:ext cx="57241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 يهوذا كلام موزون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الصليب في كوم الجلجلة مدفون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هاتوا لنا اناس فحاتون</a:t>
            </a:r>
            <a:b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4091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00634F-385E-483E-9054-48B2CFF9D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طار الخروف من فم الديب ومن بعد جهالته صار لبيب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5">
            <a:extLst>
              <a:ext uri="{FF2B5EF4-FFF2-40B4-BE49-F238E27FC236}">
                <a16:creationId xmlns:a16="http://schemas.microsoft.com/office/drawing/2014/main" id="{DD84E90B-73B1-40C3-8D65-963CA093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5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B988F0-BA25-4EBC-B924-1FB6973C6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والخاطي وجد حظا ونصيب بالرضى والتوبة من الزلات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12FE6EF6-21EC-4019-8ADB-4958553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530C20-F73F-4638-9A28-91EFE9F94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8949B08E-BD90-4F83-B0AA-BF66F267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9DF24E-0C56-452C-80BA-94D3BEFA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CF213E48-5FE4-4E4B-B067-B5F3ADB53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9C6E9C-3FD9-432C-B37D-D5C657B57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النفس والاجساد احتضنه وفي حبه زاد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9C23985E-439E-4346-A234-55449C68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E8253-38D0-408B-9DB2-BDE96C745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لما رجع له بالاستعداد أنعم عليه بكل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FEC708-34C7-4789-A7B3-5BA44936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8A9EF-CFCC-430F-8CBD-EB36713B4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أظهر له فضله واحسانه حين قبله وعظم شأنه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410831EA-362E-46B4-B19A-6FE5B101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13BDD-A983-4533-881F-EC7FAA53E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ورده الى تاج سلطانه من بعد ان عدم كل السلطات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75AB2D69-1B16-448C-9245-813E6BB8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486EE-20DC-4469-9FDA-48A8FD290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علي عبيده قد صاح بالصوت ابني كان امس مقتول بالموت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C9857B14-D6BD-445C-A136-A15C566E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E093B-9612-4164-ACFE-5BCD1BC5B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قتله مني الديب الممقوت العدو الشيطان باغض الصالحات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38A35D3D-5CED-42DF-B548-9BD33F89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فحتوا الكوم والمكان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ظهر منه ثلاثة صلبان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فلم يعلموا أيهما صليب الديان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الا وميت أتي عليهم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ورجال حاملينه بأيديهم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أمرت الملكة ان يحضروه إليهم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5F1D8-AC57-4088-BEFB-3BB753F28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78D09600-1E84-4E71-B74C-385C2C29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32E8B-8428-4978-9C40-927B50EB9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3945D342-A80D-4F79-8CE6-D7E7AEF0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8B75F-39CF-4678-A9EF-24E2AB553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على ابني انا رحوم ورؤف وأنزل كالمطر على الصوف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082FFB97-4A58-47E6-A77F-3C1D3A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285CC6-B1AB-48D8-902C-CD1DDB5C9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وانا باقي له ربوات وألوف وأتأنى لأ نقيه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653FB41C-F425-48B7-8AE1-2C9E106C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D890B-6928-40F0-BFBE-8716637EC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غايب عني مدة وزمان كان قد غربه مني الشيطان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3">
            <a:extLst>
              <a:ext uri="{FF2B5EF4-FFF2-40B4-BE49-F238E27FC236}">
                <a16:creationId xmlns:a16="http://schemas.microsoft.com/office/drawing/2014/main" id="{02375E10-4F60-4954-A9A6-79614863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C843B-0465-47BC-806F-C9B4E619B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واليوم جاني باكي وندمان فكيف لا أفرح به غاية الفرحات</a:t>
            </a:r>
            <a:endParaRPr lang="en-GB" dirty="0"/>
          </a:p>
        </p:txBody>
      </p:sp>
      <p:pic>
        <p:nvPicPr>
          <p:cNvPr id="64515" name="Picture 1028">
            <a:extLst>
              <a:ext uri="{FF2B5EF4-FFF2-40B4-BE49-F238E27FC236}">
                <a16:creationId xmlns:a16="http://schemas.microsoft.com/office/drawing/2014/main" id="{8F3AFDCA-F970-41A6-88DD-F4109014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67559D-B716-4570-BD86-6D6DAA4F3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فتح بابي بالبكاء والنوح فكيف لا أفرح به واكون مشروح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0F202D06-051C-43FE-86C1-9E865AC18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52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15105D-9EBF-4FD5-ABDE-5A5707110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للقائه انا بابي مفتوح أقبل وأرحم أهل التوبات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9358C76C-2395-4D62-BC23-FE3D818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3E997-BC54-47CF-80EB-0356543E1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CE6A37EC-D84C-463D-855C-05085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0759E-3F68-4B4B-886F-23E28B369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2BEEC88E-4B1D-4637-A3B1-FC758B42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47864" y="1052736"/>
            <a:ext cx="579613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قالت الملكة إنزلوه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وهاتوا الصليب عليه أوضعوه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ففرحوا الجميع لما رأوه</a:t>
            </a:r>
            <a:br>
              <a:rPr kumimoji="0" lang="ar-SA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5677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61273-65A0-4AD5-8411-08AF1D361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فرحي عظيم منصوب عرسي بإبني كان خاطئ ورجع لي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AAE1FCF8-C7DA-41E3-9E2B-1D5CFBE0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3D815C-D04F-4FA3-A894-EA52BECB0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يا ملائكة تعالوا أفرحوا معي بخروفي الراجع من الزلات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E803B0A7-06E4-4414-86AC-1E7C64F5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8CBA5-8CFC-4069-A035-077759350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قوموا يا كهنة هيئوا الحلة ليلبسها ابني ويتحلى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5">
            <a:extLst>
              <a:ext uri="{FF2B5EF4-FFF2-40B4-BE49-F238E27FC236}">
                <a16:creationId xmlns:a16="http://schemas.microsoft.com/office/drawing/2014/main" id="{09B8B505-09EC-493D-BB3E-E0F2910C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2990C-59AD-4B9D-B28F-7D510B3C3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الصبغة هي الحلة الاولى وهي أصل رأس كل الخيرات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A386770D-B1BE-451F-B196-C334791CE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835C7D-2CB1-416E-87AF-2DB33F6FF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كللوا ابني باكليل النور لبسوه خاتم في أصبعه مشهور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ACCB8775-8AA2-4400-AAED-5C2C1307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68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D0325-B83F-4A7C-AA86-A1D589C40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ليكون بختم الروح مستور ومحصن دائما من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386B8A5F-60C0-411F-BFFD-84181853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DD5EA-6B34-44A6-90F3-A1762574A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181927C6-05C9-434D-B12B-B541923F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6C672E-6695-4391-B2AF-BC75DD924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AA3DD578-609A-449D-9A64-02F83DC6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68D06-71C5-407A-B1EF-138E71A29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لبسوه خاتم من ذهب ابريز والروح يعطيه عقل وتمييز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B9E35959-FE24-4E48-BF57-9F98E9D7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CB1E8C-DE70-44F2-8095-06754FB9F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حتى يكون متيقظ وفريز ولا ينام ليعود للزلات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84640EC8-DB1B-498A-B68C-47B7F4D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5" name="Rectangle 8"/>
          <p:cNvSpPr>
            <a:spLocks noChangeArrowheads="1"/>
          </p:cNvSpPr>
          <p:nvPr/>
        </p:nvSpPr>
        <p:spPr bwMode="auto">
          <a:xfrm>
            <a:off x="3059832" y="980728"/>
            <a:ext cx="609245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وضعوا عليه الأول والثاني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والثالث قام ب</a:t>
            </a:r>
            <a:r>
              <a:rPr kumimoji="0" lang="ar-EG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</a:t>
            </a: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لأكفان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صاحوا الجميع بالعبراني</a:t>
            </a:r>
            <a:br>
              <a:rPr kumimoji="0" lang="ar-SA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B3702-4EB2-4BE2-958A-B8EAAFC4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البسوه حذاء في الاقدام حتى يكون مستيقظ بقيام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3AC12C80-BED9-445C-BAF0-78D47C50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713E3-B728-453E-BA1C-DA435E2C5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تلسعه الحية بالالام بل يسلم من كل الضربات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83E19-EDB6-4BB3-B5B7-52D8A61A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9BE37-6BFD-4FD8-83E4-770C2A204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لبست انا طبع الخروف حتى أرد العجل المعلوف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4">
            <a:extLst>
              <a:ext uri="{FF2B5EF4-FFF2-40B4-BE49-F238E27FC236}">
                <a16:creationId xmlns:a16="http://schemas.microsoft.com/office/drawing/2014/main" id="{CAC23042-5E41-4514-8066-B0284FCF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4419600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25484-0A79-4BE9-9B87-F92F64F36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وأُصير طبعه رحوم روؤف متغاير على فعل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5">
            <a:extLst>
              <a:ext uri="{FF2B5EF4-FFF2-40B4-BE49-F238E27FC236}">
                <a16:creationId xmlns:a16="http://schemas.microsoft.com/office/drawing/2014/main" id="{DDCCE564-6ACA-4BA9-9630-8EDAA00A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2145D-FE85-4EA6-8240-438E4DA74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3971" name="Picture 3">
            <a:extLst>
              <a:ext uri="{FF2B5EF4-FFF2-40B4-BE49-F238E27FC236}">
                <a16:creationId xmlns:a16="http://schemas.microsoft.com/office/drawing/2014/main" id="{C34D410E-A8B0-4B9A-993B-4BE56CD9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01409D-F777-4AF0-B165-F0DEA7611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4995" name="Picture 4">
            <a:extLst>
              <a:ext uri="{FF2B5EF4-FFF2-40B4-BE49-F238E27FC236}">
                <a16:creationId xmlns:a16="http://schemas.microsoft.com/office/drawing/2014/main" id="{ECF1EB1D-60FD-4A52-82E2-25A3B15B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A7D835-9A74-4EC3-922F-805C45BC4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العجل للذبح قربوه بسرعة معلوف شبعان من المرعى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6019" name="Picture 5">
            <a:extLst>
              <a:ext uri="{FF2B5EF4-FFF2-40B4-BE49-F238E27FC236}">
                <a16:creationId xmlns:a16="http://schemas.microsoft.com/office/drawing/2014/main" id="{13DC3D09-933E-48DA-894B-21B1DF14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273B0-2471-4327-A743-F252C67E1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ذا طبع بني أدم يدعى عجل معلوف راغب السقطات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7043" name="Picture 4">
            <a:extLst>
              <a:ext uri="{FF2B5EF4-FFF2-40B4-BE49-F238E27FC236}">
                <a16:creationId xmlns:a16="http://schemas.microsoft.com/office/drawing/2014/main" id="{580196A9-AC27-4B24-9E41-9F004099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0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F95CE-5F35-4A1D-9ED4-202F227F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موتي ارسموه يا رتب الكهنوت انا هو عجل معلوف مثبوت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8067" name="Picture 8">
            <a:extLst>
              <a:ext uri="{FF2B5EF4-FFF2-40B4-BE49-F238E27FC236}">
                <a16:creationId xmlns:a16="http://schemas.microsoft.com/office/drawing/2014/main" id="{1EA12671-923C-4BE0-B44C-30F8818B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FD390-AD69-45E7-902B-29A6DF6C1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جئت أرد الخاطي من الموت واسقه هرق دمي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9091" name="Picture 4">
            <a:extLst>
              <a:ext uri="{FF2B5EF4-FFF2-40B4-BE49-F238E27FC236}">
                <a16:creationId xmlns:a16="http://schemas.microsoft.com/office/drawing/2014/main" id="{0D2D7DE6-B447-4157-91CC-CD434E6D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3276600" y="71438"/>
            <a:ext cx="58674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حملوه بإكرام وتهليل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وتراتيل أيضاً مع تبجيل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اليوم عظيم وجليل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هذا هو اليوم الموعود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تنبأ فيه داود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في ذلك اليوم تم المقصود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94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765A9D-8253-4286-BFBC-DF3A28A5B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ميت ابني واليوم صار حي كان حايد عني واليوم رجع الى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0115" name="Picture 5">
            <a:extLst>
              <a:ext uri="{FF2B5EF4-FFF2-40B4-BE49-F238E27FC236}">
                <a16:creationId xmlns:a16="http://schemas.microsoft.com/office/drawing/2014/main" id="{71272B01-23EA-4839-8CCD-145CFD02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46D7F3-BF4F-40EE-AE4E-794B744E6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والفرح اليوم واجب علي ابني عاش من بعد ما وقع ومات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1139" name="Picture 4">
            <a:extLst>
              <a:ext uri="{FF2B5EF4-FFF2-40B4-BE49-F238E27FC236}">
                <a16:creationId xmlns:a16="http://schemas.microsoft.com/office/drawing/2014/main" id="{4537F282-CBC8-4121-AB19-9D18290D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3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ADEA8C-190D-402B-8B62-3E11838CD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63" name="Picture 3">
            <a:extLst>
              <a:ext uri="{FF2B5EF4-FFF2-40B4-BE49-F238E27FC236}">
                <a16:creationId xmlns:a16="http://schemas.microsoft.com/office/drawing/2014/main" id="{47DDD678-D36F-43B1-AFDF-E33EF76C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2B39AC-F8AE-42B4-9041-063A28115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3187" name="Picture 4">
            <a:extLst>
              <a:ext uri="{FF2B5EF4-FFF2-40B4-BE49-F238E27FC236}">
                <a16:creationId xmlns:a16="http://schemas.microsoft.com/office/drawing/2014/main" id="{53889306-CE1C-4284-8A4A-6F6979CF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942EF-F90E-4519-8106-AB1899A67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نتأمل يا أخوه هذه الاقوال ولا نداوم على سوء الافعال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4211" name="Picture 4">
            <a:extLst>
              <a:ext uri="{FF2B5EF4-FFF2-40B4-BE49-F238E27FC236}">
                <a16:creationId xmlns:a16="http://schemas.microsoft.com/office/drawing/2014/main" id="{E529B343-A19D-4DF0-95FC-9B3BB4697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22745-8B5C-4721-A09F-F81174A8C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نتوب لله المتعال  فهو يقبلنا بحسن الرجعات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5235" name="Picture 4">
            <a:extLst>
              <a:ext uri="{FF2B5EF4-FFF2-40B4-BE49-F238E27FC236}">
                <a16:creationId xmlns:a16="http://schemas.microsoft.com/office/drawing/2014/main" id="{FD15FADF-B128-47AE-A5D1-DE65FA63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ED780-2FF3-4CA8-BDE7-23F82F5E8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فانها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6259" name="Picture 4">
            <a:extLst>
              <a:ext uri="{FF2B5EF4-FFF2-40B4-BE49-F238E27FC236}">
                <a16:creationId xmlns:a16="http://schemas.microsoft.com/office/drawing/2014/main" id="{EAFC43E0-9773-4954-A269-F638CFAD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4191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F51AC-362F-4A15-A50A-6CFEC7624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ثلاثة ايام صامت وصلت فصارت مقبولة بعد اللعنات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7283" name="Picture 4">
            <a:extLst>
              <a:ext uri="{FF2B5EF4-FFF2-40B4-BE49-F238E27FC236}">
                <a16:creationId xmlns:a16="http://schemas.microsoft.com/office/drawing/2014/main" id="{D14D92DE-1AFE-4A54-8A9E-A1FBF852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6A231-ABB3-4CB6-B4E0-FCC2255F7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هوذا آخاب نظر اليه بالخطايا قد رفضه باريه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8307" name="Picture 4">
            <a:extLst>
              <a:ext uri="{FF2B5EF4-FFF2-40B4-BE49-F238E27FC236}">
                <a16:creationId xmlns:a16="http://schemas.microsoft.com/office/drawing/2014/main" id="{51D65A5F-5074-4CA7-8808-98A036F7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643F9-F604-4E00-9ADD-08BAAAD79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 يرجع ويتوب لمنشيه فاوقع عليه كل البلوات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9331" name="Picture 7">
            <a:extLst>
              <a:ext uri="{FF2B5EF4-FFF2-40B4-BE49-F238E27FC236}">
                <a16:creationId xmlns:a16="http://schemas.microsoft.com/office/drawing/2014/main" id="{C43F89F7-3783-416D-B90F-23E02A32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7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9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3059113" y="71438"/>
            <a:ext cx="6084887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سلاح الغلبة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تاج الملكة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بعلامة الصليب تحل البركة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عمود الدين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فخر المؤمنين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فرح المسيحيين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992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8AEA-421D-49AB-BF21-49FB458A2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1C2D0479-1F90-41C1-B788-C6AB612A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C08E0-8A59-4CAF-8DA8-9C44D2493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1379" name="Picture 4">
            <a:extLst>
              <a:ext uri="{FF2B5EF4-FFF2-40B4-BE49-F238E27FC236}">
                <a16:creationId xmlns:a16="http://schemas.microsoft.com/office/drawing/2014/main" id="{F027092E-DE63-4278-8199-52A40F61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F9608-62E6-4614-A13D-48E3F1370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وفرعون حين جحد التوبة استحق النار الملهوبة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03" name="Picture 4">
            <a:extLst>
              <a:ext uri="{FF2B5EF4-FFF2-40B4-BE49-F238E27FC236}">
                <a16:creationId xmlns:a16="http://schemas.microsoft.com/office/drawing/2014/main" id="{1F447F9E-2281-465C-9CDD-458FB519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EF12F-72CA-4521-A21E-E8B49DA34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وسقطته صارت مكتوبة الى جيل الاجيال بثبات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3427" name="Picture 3">
            <a:extLst>
              <a:ext uri="{FF2B5EF4-FFF2-40B4-BE49-F238E27FC236}">
                <a16:creationId xmlns:a16="http://schemas.microsoft.com/office/drawing/2014/main" id="{91C5EE5D-1F09-45F4-B591-5D20A9D8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DBB0D-A8E0-4EA3-87EE-D7FC95052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وداود لما بكى تايب بالزنى كان عقله غايب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4451" name="Picture 4">
            <a:extLst>
              <a:ext uri="{FF2B5EF4-FFF2-40B4-BE49-F238E27FC236}">
                <a16:creationId xmlns:a16="http://schemas.microsoft.com/office/drawing/2014/main" id="{D5B1C92C-49C6-4830-A27C-784BFD8A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19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AB8CF-8F0A-409C-8F61-5C36550E3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ولما رجع له راغب قبله واعطاه كل الخيرات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5475" name="Picture 4">
            <a:extLst>
              <a:ext uri="{FF2B5EF4-FFF2-40B4-BE49-F238E27FC236}">
                <a16:creationId xmlns:a16="http://schemas.microsoft.com/office/drawing/2014/main" id="{489A329D-BC2A-4F75-88B7-911BE2CE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64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4DBE8-5723-4A7D-B416-9E483EC49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وبطرس لما بكى بالدموع من بعد جحود للرب يسوع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6499" name="Picture 4">
            <a:extLst>
              <a:ext uri="{FF2B5EF4-FFF2-40B4-BE49-F238E27FC236}">
                <a16:creationId xmlns:a16="http://schemas.microsoft.com/office/drawing/2014/main" id="{40D6DDAE-8C44-41A5-9299-2540D438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65101F-E5E3-4817-BF77-32EB20F85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بالتوبة قبله وصار مرفوع واعطاه مفاتيح ملكوت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7523" name="Picture 4">
            <a:extLst>
              <a:ext uri="{FF2B5EF4-FFF2-40B4-BE49-F238E27FC236}">
                <a16:creationId xmlns:a16="http://schemas.microsoft.com/office/drawing/2014/main" id="{5DF2CAC0-B9AB-4682-95BE-C3C6A99E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8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41F76-D98C-4C0B-95DB-4F59DF594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656F2525-A357-481D-B0BA-4E623B6D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D2132B-E859-4204-9561-FC9F7EB63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9571" name="Picture 4">
            <a:extLst>
              <a:ext uri="{FF2B5EF4-FFF2-40B4-BE49-F238E27FC236}">
                <a16:creationId xmlns:a16="http://schemas.microsoft.com/office/drawing/2014/main" id="{8338787A-3DDB-43EE-B2AD-3E86D634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1052736"/>
            <a:ext cx="565212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الإيمان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السلام للصليب نور الإنسان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بعلامة الصليب جحد الشيطان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310378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5C14B-61DD-4079-BB72-DE7A62434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تعدمنا يارب التوبة انظر لخليقتك مسلوبة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0595" name="Picture 4">
            <a:extLst>
              <a:ext uri="{FF2B5EF4-FFF2-40B4-BE49-F238E27FC236}">
                <a16:creationId xmlns:a16="http://schemas.microsoft.com/office/drawing/2014/main" id="{4E9F4F74-E2F4-4820-A3C7-5E5DD3A09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1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B3F47-5CDE-48BC-9900-1CB7342E0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وفخاخ اعدائنا منصوبة ولا أحد يخلو من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89A6108F-0EF1-48A7-B848-24330461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AB1629-50AF-48E3-8880-52818B4B7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تطرحنا من قدام وجهك ولا تبعد عنا معونتك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43" name="Picture 4">
            <a:extLst>
              <a:ext uri="{FF2B5EF4-FFF2-40B4-BE49-F238E27FC236}">
                <a16:creationId xmlns:a16="http://schemas.microsoft.com/office/drawing/2014/main" id="{AD8420B9-4BE7-43BD-AC8D-E7ED30B7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688AC-4769-4FAE-B72D-6B7B2C54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اخطأنا في السموات نحوك وانت الغفور صاحب الرأفات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3667" name="Picture 4">
            <a:extLst>
              <a:ext uri="{FF2B5EF4-FFF2-40B4-BE49-F238E27FC236}">
                <a16:creationId xmlns:a16="http://schemas.microsoft.com/office/drawing/2014/main" id="{AACB7165-7D6E-4F1C-8DFE-8A5396AB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C0EE32-036E-4490-A84A-0080181F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يامن بصومه أحيانا وانقذنا من اسر أعدانا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4691" name="Picture 4">
            <a:extLst>
              <a:ext uri="{FF2B5EF4-FFF2-40B4-BE49-F238E27FC236}">
                <a16:creationId xmlns:a16="http://schemas.microsoft.com/office/drawing/2014/main" id="{3866B025-B484-4A06-9344-2EFD682C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05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F3471-8DF0-4D3E-9C6C-C170D7F76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ثبتنا في صدق الامانة والهمنا الفضائل مع 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5715" name="Picture 4">
            <a:extLst>
              <a:ext uri="{FF2B5EF4-FFF2-40B4-BE49-F238E27FC236}">
                <a16:creationId xmlns:a16="http://schemas.microsoft.com/office/drawing/2014/main" id="{6099FB47-8842-4D38-A564-C79CB345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86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BC70A-09F7-4896-9EB7-B8B7901AB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6739" name="Picture 3">
            <a:extLst>
              <a:ext uri="{FF2B5EF4-FFF2-40B4-BE49-F238E27FC236}">
                <a16:creationId xmlns:a16="http://schemas.microsoft.com/office/drawing/2014/main" id="{BA0B187F-99A3-49AB-868D-204B70ECD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E55D8-21C6-4419-BED7-2A9BC94D4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7763" name="Picture 4">
            <a:extLst>
              <a:ext uri="{FF2B5EF4-FFF2-40B4-BE49-F238E27FC236}">
                <a16:creationId xmlns:a16="http://schemas.microsoft.com/office/drawing/2014/main" id="{5E0CD7DF-2C46-4A57-BD23-60B22F6F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E1AEC4-E208-4A57-ABC7-96CA565AE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ورتب ملتنا احميهم وكافة شعبك ابقيهم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ABE4EE9A-248A-4920-9293-E602E566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E40E96-377D-4AB3-B298-064495EC7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6800" b="1">
                <a:solidFill>
                  <a:srgbClr val="000000"/>
                </a:solidFill>
                <a:latin typeface="Calibri Light" panose="020F0302020204030204" pitchFamily="34" charset="0"/>
              </a:rPr>
              <a:t>النساك والرهبان نجيهم والشمامسة احفظهم من سائر الضربات</a:t>
            </a:r>
            <a:endParaRPr lang="en-GB" sz="68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9811" name="Picture 5">
            <a:extLst>
              <a:ext uri="{FF2B5EF4-FFF2-40B4-BE49-F238E27FC236}">
                <a16:creationId xmlns:a16="http://schemas.microsoft.com/office/drawing/2014/main" id="{925C34D5-1CEA-4B6B-88B8-D4B556D5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724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3419536" y="1219200"/>
            <a:ext cx="5724128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ثمرة الحياة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النجاة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السلام للصليب سفينة الخطاة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4040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D0178-3628-4D19-9D81-8FFD7704B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0835" name="Picture 3">
            <a:extLst>
              <a:ext uri="{FF2B5EF4-FFF2-40B4-BE49-F238E27FC236}">
                <a16:creationId xmlns:a16="http://schemas.microsoft.com/office/drawing/2014/main" id="{CC554653-26F2-4FEF-B484-B6F7C9FB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84A95-06D6-4772-9BBD-EFB43F85B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1859" name="Picture 4">
            <a:extLst>
              <a:ext uri="{FF2B5EF4-FFF2-40B4-BE49-F238E27FC236}">
                <a16:creationId xmlns:a16="http://schemas.microsoft.com/office/drawing/2014/main" id="{8FBA7973-D89C-4ABB-A3AB-677CE8BF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4114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2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546A0-1727-49E2-BBFE-5927E4E4C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طـــــوبى للرحماء على المساكين فان الرحمة تحل عليهم</a:t>
            </a:r>
            <a:endParaRPr lang="en-GB" dirty="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564948F-47B8-4279-BC82-A37F63334C1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2931459" y="0"/>
            <a:ext cx="2931459" cy="1603469"/>
          </a:xfrm>
        </p:spPr>
        <p:txBody>
          <a:bodyPr anchor="ctr">
            <a:normAutofit/>
          </a:bodyPr>
          <a:lstStyle/>
          <a:p>
            <a:pPr algn="r" rtl="1" eaLnBrk="1" hangingPunct="1"/>
            <a:r>
              <a:rPr kumimoji="0" lang="ar-EG" sz="4400" b="0" i="0" u="none" strike="noStrike" kern="1200" cap="none" spc="0" normalizeH="0" baseline="0" noProof="0" dirty="0">
                <a:ln>
                  <a:noFill/>
                </a:ln>
                <a:solidFill>
                  <a:srgbClr val="FDD017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(الصوم الكبير) الاسبوع الرابع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2051" name="Picture 8">
            <a:extLst>
              <a:ext uri="{FF2B5EF4-FFF2-40B4-BE49-F238E27FC236}">
                <a16:creationId xmlns:a16="http://schemas.microsoft.com/office/drawing/2014/main" id="{BEA838F0-B121-4150-A7CA-DE7738F4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9F0C6-A526-4859-88B8-52DD872A4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E6BA3D35-185C-4342-A40A-D0EB7C05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93912-A5A4-4E4A-B0CF-433C4AE78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الصوم الصوم يا أبن النور صم وابتعد عن الشرور 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9" name="Picture 10">
            <a:extLst>
              <a:ext uri="{FF2B5EF4-FFF2-40B4-BE49-F238E27FC236}">
                <a16:creationId xmlns:a16="http://schemas.microsoft.com/office/drawing/2014/main" id="{0BE2A6E1-66B7-4898-9F7F-B5335FFB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D023E-4B03-4639-B8D6-0C8BBF38F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 تقتل لا تزن لا تشهد بالزور ولا يمل قلبك الى الشهوات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3" name="Picture 8">
            <a:extLst>
              <a:ext uri="{FF2B5EF4-FFF2-40B4-BE49-F238E27FC236}">
                <a16:creationId xmlns:a16="http://schemas.microsoft.com/office/drawing/2014/main" id="{9064B999-874F-452C-8158-21A19CD3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9552F-EFCB-4A5B-B3F7-FF14D9449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بالصوم والصلاة تنجو البرية وبهما ترتفع كل بلية 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7" name="Picture 5">
            <a:extLst>
              <a:ext uri="{FF2B5EF4-FFF2-40B4-BE49-F238E27FC236}">
                <a16:creationId xmlns:a16="http://schemas.microsoft.com/office/drawing/2014/main" id="{550BE83C-73F9-4CAE-84DF-C1AB9CD1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1C65F-61CF-4523-A918-D692C194B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صوموا وصلوا بصفاء نية لان بهما محو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1" name="Picture 7">
            <a:extLst>
              <a:ext uri="{FF2B5EF4-FFF2-40B4-BE49-F238E27FC236}">
                <a16:creationId xmlns:a16="http://schemas.microsoft.com/office/drawing/2014/main" id="{B553B4BB-7F6E-4339-938B-85B8660E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DFC99F-6AEB-423E-9D68-37D78C96A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تب وارجع بلا تقصير ولا تغفل فالعمر قصير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541DA125-E0DB-4FB1-83C1-9D80F6C37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32131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46008"/>
              </p:ext>
            </p:extLst>
          </p:nvPr>
        </p:nvGraphicFramePr>
        <p:xfrm>
          <a:off x="0" y="0"/>
          <a:ext cx="9132094" cy="6843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17350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القيامة والخماسين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670207">
                <a:tc>
                  <a:txBody>
                    <a:bodyPr/>
                    <a:lstStyle/>
                    <a:p>
                      <a:pPr algn="r" rtl="1"/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0407" y="0"/>
            <a:ext cx="2532313" cy="3037071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الخامس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E23AE-DC7C-4B6B-9A13-06CCE13D16EE}"/>
              </a:ext>
            </a:extLst>
          </p:cNvPr>
          <p:cNvSpPr/>
          <p:nvPr/>
        </p:nvSpPr>
        <p:spPr>
          <a:xfrm flipH="1">
            <a:off x="4689528" y="326377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B5005-F7A1-4B44-A663-D5F9883DDB5F}"/>
              </a:ext>
            </a:extLst>
          </p:cNvPr>
          <p:cNvSpPr/>
          <p:nvPr/>
        </p:nvSpPr>
        <p:spPr>
          <a:xfrm flipH="1">
            <a:off x="115069" y="3256391"/>
            <a:ext cx="431999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600" b="1" dirty="0">
                <a:solidFill>
                  <a:srgbClr val="FFC000"/>
                </a:solidFill>
                <a:cs typeface="Times New Roman" pitchFamily="18" charset="0"/>
              </a:rPr>
              <a:t>مديح ثان للأحد الأول </a:t>
            </a:r>
            <a:r>
              <a:rPr lang="ar-EG" sz="2000" b="1" dirty="0">
                <a:solidFill>
                  <a:schemeClr val="tx1"/>
                </a:solidFill>
                <a:cs typeface="Times New Roman" pitchFamily="18" charset="0"/>
              </a:rPr>
              <a:t>(أبدأ باسم الله القدوس)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774C7D-8AE0-4C18-A5BF-7B4CFA88B623}"/>
              </a:ext>
            </a:extLst>
          </p:cNvPr>
          <p:cNvSpPr/>
          <p:nvPr/>
        </p:nvSpPr>
        <p:spPr>
          <a:xfrm flipH="1">
            <a:off x="4697578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الثانى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فمي بمجد الله)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BDA53-565F-47B7-AE40-B422F159E98F}"/>
              </a:ext>
            </a:extLst>
          </p:cNvPr>
          <p:cNvSpPr/>
          <p:nvPr/>
        </p:nvSpPr>
        <p:spPr>
          <a:xfrm flipH="1">
            <a:off x="122399" y="397829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الثالث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يليق والأكرام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8" name="Action Button: Custom 6">
            <a:hlinkClick r:id="rId4" action="ppaction://hlinksldjump"/>
            <a:extLst>
              <a:ext uri="{FF2B5EF4-FFF2-40B4-BE49-F238E27FC236}">
                <a16:creationId xmlns:a16="http://schemas.microsoft.com/office/drawing/2014/main" id="{9370CE3E-BD70-4B92-A73C-792E9ADAF01C}"/>
              </a:ext>
            </a:extLst>
          </p:cNvPr>
          <p:cNvSpPr/>
          <p:nvPr/>
        </p:nvSpPr>
        <p:spPr>
          <a:xfrm>
            <a:off x="121024" y="745862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 fontScale="92500"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الله الأزلي قبل الأوقات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بي إخرستوس أنيستي إكنكرون)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9" name="Action Button: Custom 7">
            <a:hlinkClick r:id="rId5" action="ppaction://hlinksldjump"/>
            <a:extLst>
              <a:ext uri="{FF2B5EF4-FFF2-40B4-BE49-F238E27FC236}">
                <a16:creationId xmlns:a16="http://schemas.microsoft.com/office/drawing/2014/main" id="{122B39A1-2C88-45F0-AF71-969C066987A0}"/>
              </a:ext>
            </a:extLst>
          </p:cNvPr>
          <p:cNvSpPr/>
          <p:nvPr/>
        </p:nvSpPr>
        <p:spPr>
          <a:xfrm>
            <a:off x="121024" y="1529799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المجد والعظمة للإله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(سبع قطع لباكر عيد القيامة المجيد)</a:t>
            </a:r>
          </a:p>
        </p:txBody>
      </p:sp>
      <p:sp>
        <p:nvSpPr>
          <p:cNvPr id="40" name="Action Button: Custom 8">
            <a:hlinkClick r:id="rId6" action="ppaction://hlinksldjump"/>
            <a:extLst>
              <a:ext uri="{FF2B5EF4-FFF2-40B4-BE49-F238E27FC236}">
                <a16:creationId xmlns:a16="http://schemas.microsoft.com/office/drawing/2014/main" id="{39E7E8D5-B438-401F-B48D-5FFD45808983}"/>
              </a:ext>
            </a:extLst>
          </p:cNvPr>
          <p:cNvSpPr/>
          <p:nvPr/>
        </p:nvSpPr>
        <p:spPr>
          <a:xfrm>
            <a:off x="115071" y="2349800"/>
            <a:ext cx="8894457" cy="687271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3600" b="1" dirty="0">
                <a:solidFill>
                  <a:srgbClr val="FFC000"/>
                </a:solidFill>
                <a:cs typeface="Times New Roman" pitchFamily="18" charset="0"/>
              </a:rPr>
              <a:t>أنا أفتح فمي وأتكلم 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(المرد: </a:t>
            </a:r>
            <a:r>
              <a:rPr kumimoji="0" lang="ar-EG" sz="36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المسيح صلب وقبر ثم قام</a:t>
            </a:r>
            <a:r>
              <a:rPr lang="ar-EG" sz="36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C40938-7693-45E4-8CB9-B37DE261DF34}"/>
              </a:ext>
            </a:extLst>
          </p:cNvPr>
          <p:cNvSpPr/>
          <p:nvPr/>
        </p:nvSpPr>
        <p:spPr>
          <a:xfrm flipH="1">
            <a:off x="4701602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الأحد الرابع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أنا أفتح فمي واتكلم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AC431-ADED-498E-974C-877A5E3490C8}"/>
              </a:ext>
            </a:extLst>
          </p:cNvPr>
          <p:cNvSpPr/>
          <p:nvPr/>
        </p:nvSpPr>
        <p:spPr>
          <a:xfrm flipH="1">
            <a:off x="115070" y="469281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الخامس </a:t>
            </a:r>
            <a:r>
              <a:rPr lang="ar-EG" sz="2400" b="1" dirty="0">
                <a:solidFill>
                  <a:schemeClr val="tx1"/>
                </a:solidFill>
                <a:cs typeface="Times New Roman" pitchFamily="18" charset="0"/>
              </a:rPr>
              <a:t>(أبدى باسم الله القدوس)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AD7FDA-8793-41B2-B9FE-59C8A74FC14A}"/>
              </a:ext>
            </a:extLst>
          </p:cNvPr>
          <p:cNvSpPr/>
          <p:nvPr/>
        </p:nvSpPr>
        <p:spPr>
          <a:xfrm flipH="1">
            <a:off x="4689528" y="5407336"/>
            <a:ext cx="4320000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الأحد السادس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ar-EG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(أنا أفتح فاي وأخبركم)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FA6A9B-BE26-4236-BB48-7CB4B7AFD428}"/>
              </a:ext>
            </a:extLst>
          </p:cNvPr>
          <p:cNvSpPr/>
          <p:nvPr/>
        </p:nvSpPr>
        <p:spPr>
          <a:xfrm flipH="1">
            <a:off x="115070" y="6121855"/>
            <a:ext cx="8894458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3200" b="1" dirty="0">
                <a:solidFill>
                  <a:srgbClr val="FFC000"/>
                </a:solidFill>
                <a:cs typeface="Times New Roman" pitchFamily="18" charset="0"/>
              </a:rPr>
              <a:t>عيد العنصرة/ الأحد ال7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القدوس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6A2DEA-C1BA-456A-ADE8-56456F9666B7}"/>
              </a:ext>
            </a:extLst>
          </p:cNvPr>
          <p:cNvSpPr/>
          <p:nvPr/>
        </p:nvSpPr>
        <p:spPr>
          <a:xfrm flipH="1">
            <a:off x="115070" y="5407336"/>
            <a:ext cx="4312671" cy="576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hangingPunct="1">
              <a:defRPr/>
            </a:pPr>
            <a:r>
              <a:rPr lang="ar-EG" sz="2800" b="1" dirty="0">
                <a:solidFill>
                  <a:srgbClr val="FFC000"/>
                </a:solidFill>
                <a:cs typeface="Times New Roman" pitchFamily="18" charset="0"/>
              </a:rPr>
              <a:t>عيد الصعود 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kumimoji="0" lang="ar-EG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المجد لله والأكرام</a:t>
            </a:r>
            <a:r>
              <a:rPr lang="ar-EG" sz="28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2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2843213" y="-26988"/>
            <a:ext cx="6300787" cy="670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رجع آدم إلى الفردوس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غلب أعداءه قسطنطينوس</a:t>
            </a:r>
            <a:b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بالصليب هلك بذيافلوس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للعذراء أم النور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تخلصنا من كل شرور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وتجعل أيامنا في فرح وسرور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6088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6AA5F-C180-4AA1-BFBD-01B1C3F80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لانه حاكم عادل وإليه المصير يقبل من تاب قبل الممات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5169EA4C-6D79-466D-9555-1B9BB437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C7AA6C-3FAF-458B-902D-1E78B9837C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1E4566EC-C496-4B33-AA84-4509183A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8F436-6ED9-49ED-9573-4A049435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1267" name="Picture 1029">
            <a:extLst>
              <a:ext uri="{FF2B5EF4-FFF2-40B4-BE49-F238E27FC236}">
                <a16:creationId xmlns:a16="http://schemas.microsoft.com/office/drawing/2014/main" id="{0A441049-E329-4B32-B31F-1BAB7B9F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BD416-C8F3-4E88-8842-337E47BA4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جد على الفقراء من مالك واصنع الخير طول أيامك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A87EFD02-C2BB-45FD-959B-A869C233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F9DAE-AB52-415E-AE8B-02790AC19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تجرب الرب إلهك واشكر أسمه في كل الاوقات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315" name="Picture 7">
            <a:extLst>
              <a:ext uri="{FF2B5EF4-FFF2-40B4-BE49-F238E27FC236}">
                <a16:creationId xmlns:a16="http://schemas.microsoft.com/office/drawing/2014/main" id="{FC3F61B1-F7A7-4199-AE27-3438D3AF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658F3-8463-4E8A-864B-E58387372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حلى لفظك لتصير حبيب أنطق بالحق لكي تصيب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FAF46EBE-400F-4645-B10E-8B16E0AB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9478D-DEAA-4298-9B6E-A06EB48BB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فالامل واسع والموت قريب ولا يدوم شيء من المدخرات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5363" name="Picture 6">
            <a:extLst>
              <a:ext uri="{FF2B5EF4-FFF2-40B4-BE49-F238E27FC236}">
                <a16:creationId xmlns:a16="http://schemas.microsoft.com/office/drawing/2014/main" id="{52D00F65-286B-4A27-B341-08B56965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48116-D6CE-4D53-A991-3687B5775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خل عنك سبل الاشرار وصل بخشوع ليلاً مع نهار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760251B3-730E-4E41-BD05-F6418A0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458A8-75C8-497E-A603-441B94EFB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اقرع صدرك مثل العشار القائل اللهم أغفر لي السيئات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7411" name="Picture 6">
            <a:extLst>
              <a:ext uri="{FF2B5EF4-FFF2-40B4-BE49-F238E27FC236}">
                <a16:creationId xmlns:a16="http://schemas.microsoft.com/office/drawing/2014/main" id="{D3ECF3ED-6FD5-4459-B923-83DC3B0C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D26B85-3010-4D56-ADE8-F9235BEE7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CEF32A23-033E-4930-A472-A30DC64E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524000" y="1371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066800" y="609600"/>
            <a:ext cx="3352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5562600" y="457200"/>
            <a:ext cx="3276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5715000" y="212725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4" name="Rectangle 7"/>
          <p:cNvSpPr>
            <a:spLocks noChangeArrowheads="1"/>
          </p:cNvSpPr>
          <p:nvPr/>
        </p:nvSpPr>
        <p:spPr bwMode="auto">
          <a:xfrm>
            <a:off x="-76200" y="152400"/>
            <a:ext cx="601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135" name="Rectangle 8"/>
          <p:cNvSpPr>
            <a:spLocks noChangeArrowheads="1"/>
          </p:cNvSpPr>
          <p:nvPr/>
        </p:nvSpPr>
        <p:spPr bwMode="auto">
          <a:xfrm>
            <a:off x="2916238" y="71438"/>
            <a:ext cx="6227762" cy="670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بإشارة صليب مخلصنا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نجحد قوة الشيطان عنا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وشفاعة العذراء تكون معنا</a:t>
            </a:r>
            <a:b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0000F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+++++++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السلام للملك قسطنطينوس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الذي أظهر صليب بي اخرستوس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طوباه ثم طوباه اكسيوس</a:t>
            </a:r>
            <a:b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+mn-ea"/>
                <a:cs typeface="Arial" panose="020B0604020202020204" pitchFamily="34" charset="0"/>
              </a:rPr>
              <a:t>شيريه ناك أوبي استافروس </a:t>
            </a:r>
            <a:endParaRPr kumimoji="0" lang="ar-EG" altLang="en-US" sz="4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48136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D6C4D-CB9B-42B1-96A1-280CC1C6C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9459" name="Picture 1028">
            <a:extLst>
              <a:ext uri="{FF2B5EF4-FFF2-40B4-BE49-F238E27FC236}">
                <a16:creationId xmlns:a16="http://schemas.microsoft.com/office/drawing/2014/main" id="{D0D1E795-A80C-4FCF-BE80-994D4F02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77DED-0573-4013-8BAB-80743975B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وكن حريص ولا تتعاظم مثل إبليس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483" name="Picture 6">
            <a:extLst>
              <a:ext uri="{FF2B5EF4-FFF2-40B4-BE49-F238E27FC236}">
                <a16:creationId xmlns:a16="http://schemas.microsoft.com/office/drawing/2014/main" id="{9B9BFE2B-4829-4339-833A-91F942E5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442A2-47C6-46EC-84DA-382E9EB8D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واكنز لك كنزا نفيس لا يأكله سوس ولا آفات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89CA17A3-6615-4590-BADD-03D45896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B98CE-5045-4C09-A66B-455A084E51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داوم الصلاة مع الطلبة واكسو العريان وأوي مَن في الغربة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FCA1019D-3E18-4B73-9C57-D842005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EA4B8-8E3D-4241-BEC2-AD76A109D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الباب ضيق والطريق كربة والداخلين فيه أهل الحسنات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B318BDCC-67E6-431B-AB1D-50484791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387667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AF946-0CA9-4CEF-B5D3-7DCFF8664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رُح للكاهن وأعترف بذنبك وكن خائفا من لقاء ربك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4579" name="Picture 6">
            <a:extLst>
              <a:ext uri="{FF2B5EF4-FFF2-40B4-BE49-F238E27FC236}">
                <a16:creationId xmlns:a16="http://schemas.microsoft.com/office/drawing/2014/main" id="{0D0E9CCA-A7AB-404E-9D53-BA4282C4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7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4FB07-CBA1-481A-86B6-BD18626C1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ولا تبغض من لا يميل لحبك ولا تسبب لاخيك عثرات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5603" name="Picture 5">
            <a:extLst>
              <a:ext uri="{FF2B5EF4-FFF2-40B4-BE49-F238E27FC236}">
                <a16:creationId xmlns:a16="http://schemas.microsoft.com/office/drawing/2014/main" id="{08C821C9-DBA2-47B7-85D1-8CBB6FB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435A9F-F354-4FB6-BE3C-F74E60E30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A1E724C8-B0A2-4935-A7AF-482D4EB6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F58865-59EB-4512-953A-F06D9B219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AAD879C0-6925-4673-8B2E-7A7E632B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D4594-FA1D-4341-9711-C4BBE6BA6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زمان الخلاص قرب منا فان نعمل صالحا يدخلنا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1464E3F8-235B-4422-B4B0-35E14335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0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3563888" y="1101795"/>
            <a:ext cx="5469558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والسلام للملكة هيلانة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التي جاهدت بأمانة</a:t>
            </a:r>
            <a:b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نســــــــــأل يا الله الإعانة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altLang="en-US" sz="4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" panose="020B0604020202020204" pitchFamily="34" charset="0"/>
              </a:rPr>
              <a:t>شيريه ناك أوبي استافروس</a:t>
            </a:r>
            <a:endParaRPr kumimoji="0" lang="ar-EG" altLang="en-US" sz="4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8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184" name="Picture 9" descr="E:\PHOTO\CROSS\1357894w9i114i0wj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3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5CE24-D8FA-460C-91B2-CBC59FF81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وإلا يغلق بابه ويطردنا قائلا لست أعرف فاعل السيئات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29699" name="Picture 7">
            <a:extLst>
              <a:ext uri="{FF2B5EF4-FFF2-40B4-BE49-F238E27FC236}">
                <a16:creationId xmlns:a16="http://schemas.microsoft.com/office/drawing/2014/main" id="{19A927DD-B7B6-4B8E-BD1F-E23DCA6B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C5CBBD-6C5A-43C7-B9CE-1DD87D41F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سيدنا صام وبه اقتدينا وصار صومه قدوة لينا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0723" name="Picture 9">
            <a:extLst>
              <a:ext uri="{FF2B5EF4-FFF2-40B4-BE49-F238E27FC236}">
                <a16:creationId xmlns:a16="http://schemas.microsoft.com/office/drawing/2014/main" id="{1BD33D1D-3CB0-40A7-8BEE-54B68AEE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BBF19-2555-4CE1-B78C-036DF716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ولا عذر لنا إذا توانينا لانه يطالبنا بالصالحات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747" name="Picture 7">
            <a:extLst>
              <a:ext uri="{FF2B5EF4-FFF2-40B4-BE49-F238E27FC236}">
                <a16:creationId xmlns:a16="http://schemas.microsoft.com/office/drawing/2014/main" id="{ABB9BDC6-32C4-4619-A1A8-E41C9B1F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AE276-86CF-42EE-B301-291338FBD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شاهد ربك في مجده الموصوف وهو قائم بين ربوات وألوف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771" name="Picture 7">
            <a:extLst>
              <a:ext uri="{FF2B5EF4-FFF2-40B4-BE49-F238E27FC236}">
                <a16:creationId xmlns:a16="http://schemas.microsoft.com/office/drawing/2014/main" id="{938E6C69-0F71-4BA6-8C52-AE1629AC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0EB45B-F7B2-4003-A51C-3704B137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ذابحا لتائب عِجلَهُ المألوف ومهرقا دمه في الكاسات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3795" name="Picture 5">
            <a:extLst>
              <a:ext uri="{FF2B5EF4-FFF2-40B4-BE49-F238E27FC236}">
                <a16:creationId xmlns:a16="http://schemas.microsoft.com/office/drawing/2014/main" id="{43ECA94C-7581-44ED-A4EF-747F326F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BA5D1-EA45-430E-9B2C-CA05CF9BE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4819" name="Picture 2051">
            <a:extLst>
              <a:ext uri="{FF2B5EF4-FFF2-40B4-BE49-F238E27FC236}">
                <a16:creationId xmlns:a16="http://schemas.microsoft.com/office/drawing/2014/main" id="{4905365E-B7AB-4C31-9BBD-430D85C4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75B37-610E-4329-B5E4-AA6A8AAE6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E0707245-CBAA-425E-B7F3-8C06CCB2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B58A6-6656-4812-BF9F-29EDB8A36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ar-KW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 (Arabic)" charset="0"/>
              </a:rPr>
              <a:t>صدقتك اجعلها بسماح خاطر ولا تهوى ما يفنى من المفاخر</a:t>
            </a:r>
            <a:endParaRPr lang="en-GB" dirty="0"/>
          </a:p>
        </p:txBody>
      </p:sp>
      <p:pic>
        <p:nvPicPr>
          <p:cNvPr id="36867" name="Picture 2051">
            <a:extLst>
              <a:ext uri="{FF2B5EF4-FFF2-40B4-BE49-F238E27FC236}">
                <a16:creationId xmlns:a16="http://schemas.microsoft.com/office/drawing/2014/main" id="{82D060F5-EF9C-486F-BA8D-F7D0CA4B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10C54-0ED4-4725-85A2-D46FCE8D5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وإنهض للتوبة كالابن الشاطر قبل ان يفوز أخيك بميراث السموات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220FD085-4911-4DF7-85C6-4CCFE47E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82AF0-C6E5-4E6F-8D1A-1294B1FBA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ضيعتَ كنوزك البهية فأكلتها الشهوات الارضية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8915" name="Picture 4">
            <a:extLst>
              <a:ext uri="{FF2B5EF4-FFF2-40B4-BE49-F238E27FC236}">
                <a16:creationId xmlns:a16="http://schemas.microsoft.com/office/drawing/2014/main" id="{F6A5F30B-1C14-464D-A95E-E3DECAFE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40E3-BB65-44EA-B17D-9D48CF287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فَقِف أمامه كالسامرية وقل اسقيني من ماء الابديات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90747815-55C6-4A19-8763-13D82B419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8CCF4-FA04-4B56-B3A6-A0F48261E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طبيب الروح ظهر ليناجينا فلنأت إليه ليبرينا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963" name="Picture 5">
            <a:extLst>
              <a:ext uri="{FF2B5EF4-FFF2-40B4-BE49-F238E27FC236}">
                <a16:creationId xmlns:a16="http://schemas.microsoft.com/office/drawing/2014/main" id="{155750E8-6F3D-47E5-B631-D4C57ACD4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0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806D8F-1CFC-404F-B030-E05FB1725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ونسأل من كرمه ان يعطينا توبة مع غفران الزلات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1987" name="Picture 6">
            <a:extLst>
              <a:ext uri="{FF2B5EF4-FFF2-40B4-BE49-F238E27FC236}">
                <a16:creationId xmlns:a16="http://schemas.microsoft.com/office/drawing/2014/main" id="{FE0CABDF-6FAA-4792-9855-EC5261FE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91BFE7-E910-4643-9C21-52AC6E3B74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011" name="Picture 3075">
            <a:extLst>
              <a:ext uri="{FF2B5EF4-FFF2-40B4-BE49-F238E27FC236}">
                <a16:creationId xmlns:a16="http://schemas.microsoft.com/office/drawing/2014/main" id="{27A77978-AE8B-42C6-9238-7F0E3FAA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B6BBE-527B-44B2-8F1D-22EB62F445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FCF973F6-8C34-4531-A296-0E04F2BC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7EB3A-868C-4476-84CF-FA629C48C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500" b="1">
                <a:solidFill>
                  <a:srgbClr val="000000"/>
                </a:solidFill>
                <a:latin typeface="Calibri Light" panose="020F0302020204030204" pitchFamily="34" charset="0"/>
              </a:rPr>
              <a:t>ظهر الحق للكل واشتهر ان الانسان لا ينفعه المدخر</a:t>
            </a:r>
            <a:endParaRPr lang="en-GB" sz="75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A42C7EC2-A83C-4F4E-ACBA-7E0B04C8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7D736-458C-4998-9D6F-30BF9BDA4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مهما ربح وللنفس خسر لان ضياعها من أكبر الافات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423B124B-3BA4-40E9-9D7A-D24E93E3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D7F63-057C-45DD-9703-D153F1848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عينوا الضعفاء من فقراء الشعب بإيمان ثابت مع صدق القلب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71643149-B2EA-43C7-8808-DE02235F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B8C87-8C6A-4FDF-B374-6B4B63C29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لان ليس كل من قال يارب يدخل ملكوت السموات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8131" name="Picture 4">
            <a:extLst>
              <a:ext uri="{FF2B5EF4-FFF2-40B4-BE49-F238E27FC236}">
                <a16:creationId xmlns:a16="http://schemas.microsoft.com/office/drawing/2014/main" id="{8459B1BF-5405-4603-97FF-AC928945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70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FD83EB-A6E1-4D94-A5C4-A4DA619F4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غَلَبتِ يانفسي وأنا أبريكِ من الاسقام التي فيك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753A62A5-623E-46B2-9195-50270A5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066EA-014C-4E39-9D54-566631F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1566" y="1"/>
            <a:ext cx="1761565" cy="1169893"/>
          </a:xfrm>
        </p:spPr>
        <p:txBody>
          <a:bodyPr>
            <a:noAutofit/>
          </a:bodyPr>
          <a:lstStyle/>
          <a:p>
            <a:pPr algn="r" rtl="1"/>
            <a:r>
              <a:rPr lang="ar-EG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(كيهك) الأحد الاول</a:t>
            </a:r>
            <a:endParaRPr lang="en-GB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89CF28-E8DA-4B59-AACC-B91D0B5A1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25327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605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br>
                        <a:rPr lang="ar-EG" sz="4800" b="1" dirty="0">
                          <a:solidFill>
                            <a:srgbClr val="FFFF00"/>
                          </a:solidFill>
                        </a:rPr>
                      </a:br>
                      <a:endParaRPr lang="ar-EG" sz="4800" b="1" i="0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69374568-D5D6-49DF-B02D-ADD3ACACC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84148"/>
              </p:ext>
            </p:extLst>
          </p:nvPr>
        </p:nvGraphicFramePr>
        <p:xfrm>
          <a:off x="-1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أمدح فيك يا بكر بتول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ماريا تي ثاؤطوكوس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قد اختارك ربك بقبول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لأجل خلاص كل نفوس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78AF5-824A-4182-90A9-DBC405E0A1E2}"/>
              </a:ext>
            </a:extLst>
          </p:cNvPr>
          <p:cNvSpPr txBox="1"/>
          <p:nvPr/>
        </p:nvSpPr>
        <p:spPr>
          <a:xfrm>
            <a:off x="-1" y="3675613"/>
            <a:ext cx="9143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مديح الأحد الأول</a:t>
            </a:r>
            <a:r>
              <a:rPr kumimoji="0" lang="en-US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ar-SA" sz="3600" b="1" i="0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(من نظم المعلم أبادير)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81816050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530DEF-D701-4F4B-8637-20940F6572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مثل مريض بيت حسدا الذي مرض عدة سنوات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69AB16D6-DE22-4FFE-9EE7-EECDFFA1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882DD-FF48-4096-ADC1-E50E8FCD7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1203" name="Picture 4">
            <a:extLst>
              <a:ext uri="{FF2B5EF4-FFF2-40B4-BE49-F238E27FC236}">
                <a16:creationId xmlns:a16="http://schemas.microsoft.com/office/drawing/2014/main" id="{41F5AF41-28FD-4AC2-9171-2A546780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720FFA-D17C-4FB2-8A0A-31584A40E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2227" name="Picture 1028">
            <a:extLst>
              <a:ext uri="{FF2B5EF4-FFF2-40B4-BE49-F238E27FC236}">
                <a16:creationId xmlns:a16="http://schemas.microsoft.com/office/drawing/2014/main" id="{B8395B21-E2D9-4364-8237-F27430FD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AABBD-C1C5-4F09-8D44-07D845CED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فنسأله ان يبلغنا المطلوب ويرجعنا إليه فنتوب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C920C60D-BD00-4146-BF61-A7CBD35B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1F233F-8303-4640-AD1D-5B2608998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ونَسلَم من الغربة وأكل الخرنوب ورعي الخنازير في الغابات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3B418358-8BBD-42FD-BE53-695AD805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3DCA46-0231-4DAF-9D6B-75ACD3BA9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قال الرب للفريسيين الويل لكم أيها المرائين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5299" name="Picture 5">
            <a:extLst>
              <a:ext uri="{FF2B5EF4-FFF2-40B4-BE49-F238E27FC236}">
                <a16:creationId xmlns:a16="http://schemas.microsoft.com/office/drawing/2014/main" id="{5F66D022-165C-4AC5-AC05-D0F0AE00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98551-D18B-4D6A-91F9-9AA4C09F6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تظنون أنكم معشر الصديقين </a:t>
            </a:r>
          </a:p>
          <a:p>
            <a:pPr rtl="1"/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وأنتم سالكون في طريق الضلالات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A6F35DEC-4D8C-46C7-9B71-CC236D37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468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8B7E0-8A95-41AB-B2CC-F15217115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كثرت فيكم أعمال الجفوة ودخول العرس من غير دعوة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367EF2A3-094D-4A85-ABC5-C7B6D165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86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DBF0D-86EF-4BE1-B84C-BB21C29E7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فيطردونكم الى ظلمة القسوة حيث التنهد والحسرات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6BCCD7DA-E8AA-4A1A-A27A-EB1CB94B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92779-7953-45AC-A82A-D8060F7A2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F24F27F1-96A2-4A1E-BCA8-F2CA3ABE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04F101A9-DFF1-4778-A531-37189EDB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8285"/>
              </p:ext>
            </p:extLst>
          </p:nvPr>
        </p:nvGraphicFramePr>
        <p:xfrm>
          <a:off x="0" y="4321944"/>
          <a:ext cx="9144000" cy="2536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74100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3900" b="1" i="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j-cs"/>
                        </a:rPr>
                        <a:t>بالبشرى جاك جبرائيل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وقال شيريه نيه أوتى بارثينوس</a:t>
                      </a:r>
                      <a:r>
                        <a:rPr kumimoji="0" lang="ar-EG" sz="3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39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87856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17410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يا مملوءة فرحا وتهليل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أووه ميتاسو كيريوس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+mj-cs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+mj-lt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72249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4050C6-64B4-47EA-9386-D2F52E346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847499F7-16D6-4109-87D8-CBB52C4E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ED6EE-D1C0-4C53-8DB4-386A6B528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لنصم يا أخوة بصلاح الاعمال لان سيدنا في إنجيله قال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EE099F36-18D3-4F88-8A29-985D6FA2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52B95-AF69-4EA8-BE60-5B43EE436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تعالوا يا ثقيلي الاحمال وأنا أعطيكم كل الراحات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2467" name="Picture 5">
            <a:extLst>
              <a:ext uri="{FF2B5EF4-FFF2-40B4-BE49-F238E27FC236}">
                <a16:creationId xmlns:a16="http://schemas.microsoft.com/office/drawing/2014/main" id="{91E01CBF-794E-43AD-9DAC-8C123137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7A370-7BE7-4570-B837-6A1F344532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موسى صام وكل الاباء وبالصوم نالوا كل هناء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B78727F6-2A98-4391-A7E7-A0AB3E9A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9059D6-47FC-4A03-9839-96031FDF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فلنصم عن كل ذلة وضراء ونزكي صومنا بالصدقات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B887F839-6507-4E87-AE69-757A4EE4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AC9BF-C957-43F3-BD47-9E7A8CC46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نينوى لما ضلت بالصوم والصلاة قد قبلت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5539" name="Picture 5">
            <a:extLst>
              <a:ext uri="{FF2B5EF4-FFF2-40B4-BE49-F238E27FC236}">
                <a16:creationId xmlns:a16="http://schemas.microsoft.com/office/drawing/2014/main" id="{436F8795-8177-4C80-86D8-AB1F597B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54AC2-AD9A-4FA9-928C-5168CD473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وبكرازة يونان لها فزعت فأطفت نار غضبه بالتوبات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3C3A6A18-C4A0-40B8-AB8B-1666A47C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A39A7-F7A2-4B2D-813D-C620FC70A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KW" altLang="en-US" sz="8000" b="1" dirty="0">
                <a:cs typeface="Times New Roman (Arabic)" charset="0"/>
              </a:rPr>
              <a:t>طـــــوبى للرحماء على المساكين فان الرحمة تحل عليهم</a:t>
            </a:r>
            <a:endParaRPr lang="en-GB" altLang="en-US" sz="8000" b="1" dirty="0">
              <a:cs typeface="Times New Roman (Arabic)" charset="0"/>
            </a:endParaRPr>
          </a:p>
        </p:txBody>
      </p:sp>
      <p:pic>
        <p:nvPicPr>
          <p:cNvPr id="67587" name="Picture 1027">
            <a:extLst>
              <a:ext uri="{FF2B5EF4-FFF2-40B4-BE49-F238E27FC236}">
                <a16:creationId xmlns:a16="http://schemas.microsoft.com/office/drawing/2014/main" id="{B1664DD5-6CC3-4A1E-9CA4-72251721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9F84F-4EA0-43E2-B1DB-D696254FE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7A2F8565-75B8-4351-824B-3B769004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24F6F-3B8F-4462-80CC-B78674843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هلموا معنا بسرور لنصوم الصوم الطاهر المبرور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C97126F3-2D43-4EC4-8F1C-133FEDF5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70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59597"/>
              </p:ext>
            </p:extLst>
          </p:nvPr>
        </p:nvGraphicFramePr>
        <p:xfrm>
          <a:off x="0" y="4329953"/>
          <a:ext cx="9144000" cy="254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85498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الملاك الرسولي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ابساجي افجو إمموس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3679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536268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جيه اتئزمارؤوت انثو خين ني هيومي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افئزمارؤوت انجيه بي كاربوس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32482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1E75AD-D241-4C0B-A0AE-7FC91BC76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فنكون من أبناء النور قبل ان تدركنا الظلمات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73B61507-824C-4953-A826-43188573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02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D75B2-6CCE-4B16-986D-5DF282888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وعده صادق لمن أرضاه فلنسبح له ونمجده في علاه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683" name="Picture 6">
            <a:extLst>
              <a:ext uri="{FF2B5EF4-FFF2-40B4-BE49-F238E27FC236}">
                <a16:creationId xmlns:a16="http://schemas.microsoft.com/office/drawing/2014/main" id="{F4458F08-C005-4A4F-A2ED-12C81E40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0CC87-BA9B-4078-B4B3-9DC6134F4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كي في مجيئه الثاني نراه مرتقيا أرفع الدرجات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2707" name="Picture 4">
            <a:extLst>
              <a:ext uri="{FF2B5EF4-FFF2-40B4-BE49-F238E27FC236}">
                <a16:creationId xmlns:a16="http://schemas.microsoft.com/office/drawing/2014/main" id="{8524F660-D593-492C-B8B3-4624FBC8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57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BDDCF-55D1-4D80-9B8B-74F58922C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تصرفنا عن وجهك ولا تنزع منا نعمة روح قدسك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3731" name="Picture 4">
            <a:extLst>
              <a:ext uri="{FF2B5EF4-FFF2-40B4-BE49-F238E27FC236}">
                <a16:creationId xmlns:a16="http://schemas.microsoft.com/office/drawing/2014/main" id="{2E2B8BAC-CA20-4F29-905B-EECACA8D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2FFDA-1C4D-407B-A0D7-F697E67AB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بل أدعنا في عرس إبنك لنحظى بأجمل الكرامات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2566E539-1B3D-4B3B-A52B-AEEE06D0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3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28D7CF-1B17-42F2-903B-175268DB8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CB9F1A91-54C9-4C45-96A2-35A0C30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7D9B8-38EB-4E7E-B8ED-177AD0E35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F723C16F-0A3C-4BBD-9A35-977181AA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138"/>
            <a:ext cx="38862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21572-C313-43FC-9CB1-9328B5950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يا أحبتي اطلب منكم واطرح نفسي تحت أرجلكم 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E0456C0C-4808-453B-A07B-7AF9AD6E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4267200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A42622-1413-42D2-A1DF-0F5559336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لا تنسوا الناظم وقت طلبتكم وأذكروه في القداسات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ED05D424-3768-4DC0-99F7-F9448D3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6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80D26-C345-4754-8A1C-F7C0C4C20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وسلام الرب يشملكم يا مباركي أبي بأجمعكم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9875" name="Picture 4">
            <a:extLst>
              <a:ext uri="{FF2B5EF4-FFF2-40B4-BE49-F238E27FC236}">
                <a16:creationId xmlns:a16="http://schemas.microsoft.com/office/drawing/2014/main" id="{9C96AF36-A086-4A9A-B0A6-37DBCD1F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5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0405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ترآى لمريم بالتهليل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وخاطبها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تحبل وتلد عمانوئيل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251819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14533-244F-4BFB-9409-5923D8F1A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8000" b="1">
                <a:solidFill>
                  <a:srgbClr val="000000"/>
                </a:solidFill>
                <a:latin typeface="Calibri Light" panose="020F0302020204030204" pitchFamily="34" charset="0"/>
              </a:rPr>
              <a:t>رثوا الملك المعد لكم من قبل إنشاء المخلوقات</a:t>
            </a:r>
            <a:endParaRPr lang="en-GB" sz="80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0899" name="Picture 4">
            <a:extLst>
              <a:ext uri="{FF2B5EF4-FFF2-40B4-BE49-F238E27FC236}">
                <a16:creationId xmlns:a16="http://schemas.microsoft.com/office/drawing/2014/main" id="{43E73555-A132-47C4-ACDB-27EC1A03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10AFF-BE84-411A-9BCA-3A9444356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>
                <a:solidFill>
                  <a:srgbClr val="000000"/>
                </a:solidFill>
                <a:latin typeface="Calibri Light" panose="020F0302020204030204" pitchFamily="34" charset="0"/>
              </a:rPr>
              <a:t>طـــــوبى للرحماء على المساكين فان الرحمة تحل عليهم</a:t>
            </a:r>
            <a:endParaRPr lang="en-GB" sz="7200" b="1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23" name="Picture 3">
            <a:extLst>
              <a:ext uri="{FF2B5EF4-FFF2-40B4-BE49-F238E27FC236}">
                <a16:creationId xmlns:a16="http://schemas.microsoft.com/office/drawing/2014/main" id="{FC3E80EA-83E8-44BE-946F-1048F90A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EAD0F-FB97-4DD1-A3ED-08D4771D5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ar-EG" sz="7200" b="1" dirty="0">
                <a:solidFill>
                  <a:srgbClr val="000000"/>
                </a:solidFill>
                <a:latin typeface="Calibri Light" panose="020F0302020204030204" pitchFamily="34" charset="0"/>
              </a:rPr>
              <a:t>والمسيح يرحمهم في يوم الدين ويحل بروح قدسه فيهم</a:t>
            </a:r>
            <a:endParaRPr lang="en-GB" sz="7200" b="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2947" name="Picture 1028">
            <a:extLst>
              <a:ext uri="{FF2B5EF4-FFF2-40B4-BE49-F238E27FC236}">
                <a16:creationId xmlns:a16="http://schemas.microsoft.com/office/drawing/2014/main" id="{5CDE3B91-87DE-45F8-BA30-337252D1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4038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9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شعب يسوع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صومًا طاهرًا بخشوع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الصوم معناه الجوع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التوبة عن الزلات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24D5AE9-EF16-44F0-A820-C1FD0579F4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57150"/>
            <a:ext cx="822968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800" dirty="0"/>
              <a:t>مديح ليوم جمعة ختام الصوم</a:t>
            </a:r>
            <a:br>
              <a:rPr lang="en-US" sz="4000" dirty="0"/>
            </a:br>
            <a:r>
              <a:rPr lang="ar-EG" sz="4000" dirty="0"/>
              <a:t>الصوم الصوم يا شعب يسوع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400" u="none" dirty="0">
                <a:solidFill>
                  <a:schemeClr val="bg1"/>
                </a:solidFill>
              </a:rPr>
            </a:br>
            <a:endParaRPr lang="en-US" sz="4800" dirty="0"/>
          </a:p>
        </p:txBody>
      </p:sp>
    </p:spTree>
  </p:cSld>
  <p:clrMapOvr>
    <a:masterClrMapping/>
  </p:clrMapOvr>
  <p:transition spd="slow"/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الطاعة 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الصوم هو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المأمور بها في التوراة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المسطرة في الألواح المحفوظات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الأولى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حِبّ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الرب إلهك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كل قلبك وأفكارك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والمحبة لجميع أهل إيمانك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وساوي الكل في الدرجات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الثانية لا تتخذ لك تمثال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تعبد غير الرب المتعال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إله غيور ذو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يأتي برجزه على أهل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88820"/>
          <a:ext cx="9144090" cy="28956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الثالثة لا تحلف باسم الإله كاذب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لئلا يذمك الحاضر والغائب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ولأن ال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قَسَ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 ليس بواجب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فلنترك يا أحبائي هذه العادات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7390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الرابعة اذكر اليوم المحدود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تصنع فيه العمل المعهود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أ</a:t>
                      </a:r>
                      <a:r>
                        <a:rPr kumimoji="0" lang="en-GB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عِدّ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للراحة في هذا الوجود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التراتيل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والقداسات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322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تحل عليك روح الله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وتظللك قوة باشويس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وهو ابن العلى يدعى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المولود منك 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480440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الخامسة أكرم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باك وأمك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لأنهما تح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ه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ليكثر خيرك ويطيل أيامك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وبدعائهما تنال البركات</a:t>
                      </a: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السادسة لا تقتل أي أحد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تَقّ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منك أو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بتعد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ولو مع أهل الضلالة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أتّحَ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القتل من أعظم الموبقات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السابعة لا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زن أيها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بالجسم ولا بالجنان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خشى غضب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الزنى يغلق باب الرحمات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الثامنة لا تسرق مال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واقنع بما قسمه المنان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لتكون من أهل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ويخصك بوافر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التاسعة لا تشهد بالزور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الكذب قبيح وكله شرور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فاصدق وكن على الحق غيور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ولا تخشى أرباب السلطات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8" cy="292608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العاشرة لا تشته مقتنى إنسان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 ما في الدنيا معرض للخسران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والمرتجى من ربه الغفران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لا يطمع في حطام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167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بهذه الوصايا والناموس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يطالبنا الرب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الرازق محيي كل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لنرث ملكوت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نوح بالصوم والصلاة والإحسان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نجاه الله من الطوفان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بعمل السفينة في ذاك الزمان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جدد بها كل المخلوقات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بونا إبراهيم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سحق بإيمان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قَبِلَ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قربانه الله الكريم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وجعله أبا القبائل والجماعات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لوط البار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أتى إليه ملائكة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طهار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وخلصوه من لهيب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ينظر تلك الضربات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11135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جاوبته ست الأكوان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كيف أحبل من غير لموس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ولم أعرف قط انسان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خاطب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ه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 بي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1010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11680"/>
          <a:ext cx="9144090" cy="28498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يوسف الصديق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من الزانية والتضييق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وصارت له العفة أكبر صديق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صبح رئي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على تلك الجهات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موسى الكليم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استحق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ينظر نور الخالق العظيم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عطاه الله العهد القديم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مكتو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بً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في ألواح باهرات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en-GB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يليا المعتبر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منع السماء من المطر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الضلال عم واشتهر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ورفعه ربه ح</a:t>
                      </a:r>
                      <a:r>
                        <a:rPr kumimoji="0" lang="en-GB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إلى السموات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2005965"/>
          <a:ext cx="9144090" cy="28651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دعى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صموئيل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الماسح ملوك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قدمه </a:t>
                      </a:r>
                      <a:r>
                        <a:rPr kumimoji="0" lang="en-GB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</a:t>
                      </a:r>
                      <a:r>
                        <a:rPr kumimoji="0" lang="en-GB" sz="4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 بالتهليل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بيت الرب إله القوات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والابتهال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خضعت الأسود لدانيال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حيث كان في الجب ينال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 الأمن والحسنات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2005965"/>
          <a:ext cx="9144089" cy="28651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الفتية الأبرار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لقاهم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الملك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في النار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نجوا من غير أن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مسهم أضرار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لأنهم لم يسجدوا للمصنوعات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بالصوم والصلاة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نال الأباء جميع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واطفأوا لهيب نار الشهوات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رجاء في ملكوت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بعد تمام ثلاثين عام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لميلاد يسوع رب الآنام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تعمد من يوحنا وصام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أربعين يو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متواليات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توهم إبليس وتحير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 رأى وجهه لم يتغير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فعلم الإله 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فِ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رَهُ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بّ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فاظهر الجوع وهو غن</a:t>
                      </a:r>
                      <a:r>
                        <a:rPr kumimoji="0" lang="en-GB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عن </a:t>
                      </a:r>
                      <a:r>
                        <a:rPr kumimoji="0" lang="ar-EG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المطعومات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إبليس ليجرب مولاه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فعل بآدم 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غواه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 إن كنت 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فقل للحجارة تصير خب</a:t>
                      </a:r>
                      <a:r>
                        <a:rPr kumimoji="0" lang="en-GB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زً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به تقتات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57598"/>
              </p:ext>
            </p:extLst>
          </p:nvPr>
        </p:nvGraphicFramePr>
        <p:xfrm>
          <a:off x="0" y="0"/>
          <a:ext cx="9132094" cy="6848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3424238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صوم الرسل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  <a:tr h="3424238">
                <a:tc>
                  <a:txBody>
                    <a:bodyPr/>
                    <a:lstStyle/>
                    <a:p>
                      <a:pPr algn="ctr" rtl="1"/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عيد الرسل</a:t>
                      </a:r>
                      <a:endParaRPr lang="en-GB" sz="20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522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2313" y="-1"/>
            <a:ext cx="2532313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السادس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  <p:sp>
        <p:nvSpPr>
          <p:cNvPr id="4" name="Action Button: Custom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D4AC497-8B0F-4899-9821-24EC5E1AACEB}"/>
              </a:ext>
            </a:extLst>
          </p:cNvPr>
          <p:cNvSpPr/>
          <p:nvPr/>
        </p:nvSpPr>
        <p:spPr>
          <a:xfrm>
            <a:off x="70247" y="792235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الفاعل الأمين لا يخزى</a:t>
            </a:r>
            <a:endParaRPr lang="ar-EG" sz="40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5" name="Action Button: Custom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233F71B-DE8B-41DD-9B5E-FC882B052F3B}"/>
              </a:ext>
            </a:extLst>
          </p:cNvPr>
          <p:cNvSpPr/>
          <p:nvPr/>
        </p:nvSpPr>
        <p:spPr>
          <a:xfrm>
            <a:off x="76200" y="1713360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ابدى باسم إله قدير</a:t>
            </a:r>
          </a:p>
        </p:txBody>
      </p:sp>
      <p:sp>
        <p:nvSpPr>
          <p:cNvPr id="6" name="Action Button: Custom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CFBCD64-F1D6-4D91-A772-C8E6F7D6E896}"/>
              </a:ext>
            </a:extLst>
          </p:cNvPr>
          <p:cNvSpPr/>
          <p:nvPr/>
        </p:nvSpPr>
        <p:spPr>
          <a:xfrm>
            <a:off x="76200" y="2634484"/>
            <a:ext cx="8991600" cy="700387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يليق لله القدير</a:t>
            </a:r>
          </a:p>
        </p:txBody>
      </p:sp>
      <p:sp>
        <p:nvSpPr>
          <p:cNvPr id="7" name="Action Button: Custom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EEA9401-3EE9-4C4B-9B0A-70D14C99D14F}"/>
              </a:ext>
            </a:extLst>
          </p:cNvPr>
          <p:cNvSpPr/>
          <p:nvPr/>
        </p:nvSpPr>
        <p:spPr>
          <a:xfrm>
            <a:off x="76200" y="4242675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ابدأ باسم الإله </a:t>
            </a:r>
          </a:p>
        </p:txBody>
      </p:sp>
      <p:sp>
        <p:nvSpPr>
          <p:cNvPr id="8" name="Action Button: Custom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034AB29-5D12-4FB1-A94C-AC05FC048BC6}"/>
              </a:ext>
            </a:extLst>
          </p:cNvPr>
          <p:cNvSpPr/>
          <p:nvPr/>
        </p:nvSpPr>
        <p:spPr>
          <a:xfrm>
            <a:off x="76200" y="5100432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المجد لإلهنا رب القوات</a:t>
            </a:r>
          </a:p>
        </p:txBody>
      </p:sp>
      <p:sp>
        <p:nvSpPr>
          <p:cNvPr id="9" name="Action Button: Custom 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82135FE-8203-4199-8F7A-B05292C7FEAF}"/>
              </a:ext>
            </a:extLst>
          </p:cNvPr>
          <p:cNvSpPr/>
          <p:nvPr/>
        </p:nvSpPr>
        <p:spPr>
          <a:xfrm>
            <a:off x="76200" y="5958189"/>
            <a:ext cx="8991600" cy="685800"/>
          </a:xfrm>
          <a:prstGeom prst="actionButtonBlank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tIns="0" rIns="0" bIns="0" anchor="ctr">
            <a:norm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000" b="1" dirty="0">
                <a:solidFill>
                  <a:srgbClr val="FFC000"/>
                </a:solidFill>
                <a:cs typeface="Times New Roman" pitchFamily="18" charset="0"/>
              </a:rPr>
              <a:t>فلنسبح الهنا القدوس</a:t>
            </a:r>
          </a:p>
        </p:txBody>
      </p:sp>
    </p:spTree>
    <p:extLst>
      <p:ext uri="{BB962C8B-B14F-4D97-AF65-F5344CB8AC3E}">
        <p14:creationId xmlns:p14="http://schemas.microsoft.com/office/powerpoint/2010/main" val="2227833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737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حبيبتك اليصابات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طعنت في السن وشيب الرؤوس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حبلى ولها ست شهور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ليس أمر عسير عند القدوس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43639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حينئذ أجاب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ليس بالخبز يحيا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 بكلام الله المنان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يصير ح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بلا ممات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6024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يسوع إلى البرية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ليصوم ويعلم البشرية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قبلوا المعمودية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فضائل الصوم والصلوات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ذو الفضل المع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بتقواه صار نب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لليهود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قاد</a:t>
                      </a:r>
                      <a:r>
                        <a:rPr kumimoji="0" lang="en-GB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ذا جنود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دائم الذكر في كل الأوقات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2028825"/>
          <a:ext cx="9144089" cy="28194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رسل سيدنا تحملوا الاضطهاد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الكفرة عباد المصنوعات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وبالصوم والصلاة </a:t>
                      </a:r>
                      <a:r>
                        <a:rPr kumimoji="0" lang="en-GB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قاموا الأموات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وردوا الأمم إلى صحيح العبادات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زال عن آدم وحوا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كانا فيه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الجوى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قبلت توبة أهل نينو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ى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بفضل الصوم وصفاء النيات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سيدنا يمدح الصائمين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ذوي التقوى واليقين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ويطرد عنهم حيل الشياطين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نصت على ذاك الآيات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شرف الصوم مولانا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وأمرنا به وهدانا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فلنصم ونسامح 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عدانا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فيغفر لنا كل الزلات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صوموا وصلوا بخوف ووقار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خضوع مثل العشار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واطلبوا منه ال</a:t>
                      </a:r>
                      <a:r>
                        <a:rPr kumimoji="0" lang="en-GB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ستغفار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لتحصدوا من الصوم حلو الثمرات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22"/>
          <a:ext cx="9144090" cy="2868987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ضيعنا حياتنا في اللذات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طعام وشراب وشهوات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وتهاون عن فعل الخير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8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نفكر في ساعة الموت مع الحسرات</a:t>
                      </a:r>
                      <a:b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71675"/>
          <a:ext cx="9144089" cy="29260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طاعة الله واجبة كقول الرسول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فاطيعوه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وقاوموا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بليس المخذول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فيهرب منكم بسرعة ويزول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واقتربوا من الله كل الأوقات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1442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بأمانتها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وسكن فيها الرب القدوس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ومضت بسرعة لنسيبتها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بيت زخارياس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7004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سيدنا بجسد الناسوت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اقنو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واح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من ثلاثة مثبوت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الشيطان 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خفى اللاهوت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لأجل خلاص العالم من الضيقات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9765"/>
          <a:ext cx="9144089" cy="300228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علمنا الصوم مع الصلوات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بانا الذي في السموات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لنا عجايب مع 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كشفاء المرضى وقيام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ة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الأموات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غفر للزانية خطاياها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والسامرية أي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ضًا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هداها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ماء الحياة رواها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ونالت منه كل المطلوبات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08810"/>
          <a:ext cx="9144088" cy="3032760"/>
        </p:xfrm>
        <a:graphic>
          <a:graphicData uri="http://schemas.openxmlformats.org/drawingml/2006/table">
            <a:tbl>
              <a:tblPr rtl="1"/>
              <a:tblGrid>
                <a:gridCol w="26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67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فتح عيني أعمى مولود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تصدق به اليهود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وسألوا أبويه بعد الجحود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فقالا أنه ولدنا باثبات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8000" marR="108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للأعمى الذي شفاه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أتؤمن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نت بابن الله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فقال</a:t>
                      </a:r>
                      <a:r>
                        <a:rPr kumimoji="0" lang="cop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من هو يا سيد لكي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آراه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أجابه أنا الناطق بالكلمات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37385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كمل تدبير</a:t>
                      </a:r>
                      <a:r>
                        <a:rPr kumimoji="0" lang="cop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</a:t>
                      </a: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مخلصنا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وقبل تلك الآلام عنا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وآلامه صارت دي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يلزمنا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نوفيه بفعل الحسنات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لماذا لم نسمع ما 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قول مخلصنا في الإنجيل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تعالى إل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يَّ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يا من حمله ثقيل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 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عطيك كل الراحات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88820"/>
          <a:ext cx="9144089" cy="28956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كان من نفسه يألف </a:t>
                      </a:r>
                      <a:r>
                        <a:rPr kumimoji="0" lang="ar-EG" sz="4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التواني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يمض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لأبيه الروحاني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يعترف ليفوز بالأماني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وتمحي عنه</a:t>
                      </a:r>
                      <a:r>
                        <a:rPr kumimoji="0" lang="cop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كل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السيئات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3738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نقدم صلوات مع طلبات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لأبينا الذي في السموات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ونصنع رحمة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مع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صدقات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وننمو في عمل الصالح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54530"/>
          <a:ext cx="9144089" cy="29413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يا أخوة قبل الظلمة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لنبتاع لنا زيت الرحمة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لأنها مصباح النعمة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تضئ لصاحبها في الظلمات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1868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حين سمعت اليصابات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صوت مريم تي بارثينوس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ركض في احشاها بثبات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يؤنس بي ابرودروموس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401182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899285"/>
          <a:ext cx="9144090" cy="30480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يستجيب لمن دعاه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فلنسبح له ونمجده في علاه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br>
                        <a:rPr kumimoji="0" lang="en-US" sz="1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ونداوم على فعل وصاياه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فننال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الخير والبركات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29765"/>
          <a:ext cx="9144090" cy="30022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ونسأل من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ونضرع إليه ب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 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خشوع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يجعل دعانا مسموع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لنفوز بنعيم الجنات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23110"/>
          <a:ext cx="9144090" cy="28346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</a:t>
                      </a:r>
                      <a:r>
                        <a:rPr kumimoji="0" lang="cop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ضً</a:t>
                      </a: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 البيع في كل مكان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اجعلها مفتوحة على ممر الزمان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والشعب فيها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ء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طم</a:t>
                      </a:r>
                      <a:r>
                        <a:rPr kumimoji="0" lang="cop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ئن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محفوظين محروسين من الضربات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0" y="1931670"/>
          <a:ext cx="9144089" cy="298704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بفضلك ارحمنا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وللعمل بالوصايا وفقنا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ملكوتك اجمعنا</a:t>
                      </a:r>
                      <a:br>
                        <a:rPr kumimoji="0" 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 دائم ومسرات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اليومَ تمت الأقوال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النبوات والأمثال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تكلم زكريا وقال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نبوة عن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336F35-08C3-1D3C-6521-E6284106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050" dirty="0"/>
              <a:t>مديح لعشية وباكر أحد الشعانين</a:t>
            </a:r>
            <a:br>
              <a:rPr lang="en-US" sz="4050" dirty="0"/>
            </a:br>
            <a:r>
              <a:rPr lang="ar-EG" sz="4400" dirty="0"/>
              <a:t>اليوم تمت الأقوال</a:t>
            </a:r>
            <a:br>
              <a:rPr lang="en-US" sz="4400" dirty="0"/>
            </a:br>
            <a:endParaRPr lang="en-US" sz="4050" dirty="0"/>
          </a:p>
        </p:txBody>
      </p:sp>
    </p:spTree>
  </p:cSld>
  <p:clrMapOvr>
    <a:masterClrMapping/>
  </p:clrMapOvr>
  <p:transition spd="slow"/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سوف يأتيك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ملك عادل ليطهر ساكنيك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راكب على جحش ويمر فيك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مخلص سائر النفوس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صار في شبه 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ابن أتان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وهو الديان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تفرح أورشليم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كور 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بصوت عظيم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أيها الملك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الطريق فرشوا القمصان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الشجر قطعوا الأغصان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يرتلون بالألحان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ويقولون المجد لله القدوس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781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حملت مريم جمر اللاهوت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صارت بي إثرونوس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وشالت رب الصباؤوت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تسبح له طغمات وطقوس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303680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وكانت تلك 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النخيل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وجميع الشعوب يصيحون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ملكنا محيي النفوس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قال عنه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الذي صنعه المعبود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شرح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B2423CEA-6B7B-D612-9C03-CC18407C499C}"/>
              </a:ext>
            </a:extLst>
          </p:cNvPr>
          <p:cNvSpPr/>
          <p:nvPr/>
        </p:nvSpPr>
        <p:spPr>
          <a:xfrm flipH="1">
            <a:off x="47538" y="5406390"/>
            <a:ext cx="2667026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1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أوصنا خين نى إتتشوسى</a:t>
            </a:r>
            <a:endParaRPr lang="en-US" sz="2100" b="1">
              <a:solidFill>
                <a:srgbClr val="FFC000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لنُسَر ونفرح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وتبتهج الأنفس وتنجح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طلع الفجر ولاح وأصبح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وأشرق على ني إخرستيانوس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أبصرت العميان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نطق الصبيان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أطفال رضعان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ذكر داود في إبصالموس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فم الأطفال الرضعان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لك سبحًا بإيمان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فتم قوله اليوم وبان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بتسبيحهم باتشويس إيسوس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00250"/>
          <a:ext cx="9144090" cy="28803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فلما سمع بقدومه القاطنون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لملاقاته في جبل الزيتون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فنظروه</a:t>
                      </a:r>
                      <a:r>
                        <a:rPr kumimoji="0" lang="ar-EG" sz="4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وحوله كتبة وفريسيون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ومعه رسله كالشموس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كنا جميعًا في فخ الشيطان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بخطية آدم أبي الإنسان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فجاء وخلَّص ذوي الإيمان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 هداه الرئيس والمرؤوس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1675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عباد الأصنام فازوا منه بالقرب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ونال كل منهم ما أحب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وشعب إسرائيل لم يعرف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ولذا ضل وخالف الناموس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أصبح الجاهل في اعتدال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وصار العاقل في ضلال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وأنكر قدرة ذي الجلال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وتعامى عن الحق المحسوس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 txBox="1"/>
          <p:nvPr/>
        </p:nvSpPr>
        <p:spPr bwMode="auto">
          <a:xfrm>
            <a:off x="1" y="1057275"/>
            <a:ext cx="9144089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ctr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it-IT" sz="330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Wcanna qen nyet[oci@ vai pe `pouro `mpIcrayl@ `f`cmarwout `nje vye;nyou@ qen `vran `mP=o=c `nte nijom.</a:t>
            </a:r>
          </a:p>
        </p:txBody>
      </p:sp>
      <p:sp>
        <p:nvSpPr>
          <p:cNvPr id="26627" name="Content Placeholder 3"/>
          <p:cNvSpPr txBox="1"/>
          <p:nvPr/>
        </p:nvSpPr>
        <p:spPr bwMode="auto">
          <a:xfrm>
            <a:off x="5562654" y="2534841"/>
            <a:ext cx="3581435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أوصنا 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الأعال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هذا هو ملك إسرائيل. مبارك الآت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ي</a:t>
            </a:r>
            <a:r>
              <a:rPr lang="ar-SA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باسم رب القوات.</a:t>
            </a:r>
          </a:p>
        </p:txBody>
      </p:sp>
      <p:sp>
        <p:nvSpPr>
          <p:cNvPr id="26628" name="Content Placeholder 3"/>
          <p:cNvSpPr txBox="1"/>
          <p:nvPr/>
        </p:nvSpPr>
        <p:spPr bwMode="auto">
          <a:xfrm>
            <a:off x="0" y="2534841"/>
            <a:ext cx="5410253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000" tIns="0" rIns="8100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defRPr>
            </a:lvl9pPr>
          </a:lstStyle>
          <a:p>
            <a:pPr algn="justLow" defTabSz="685800" rtl="1" fontAlgn="base">
              <a:spcBef>
                <a:spcPct val="20000"/>
              </a:spcBef>
              <a:spcAft>
                <a:spcPct val="0"/>
              </a:spcAft>
            </a:pP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أوصنـا خين ني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إتتشوسى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فاى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بى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إبؤرو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إمبي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اسرائيل: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إف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إسمارؤوت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إنچى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في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إثنيو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: خين إفران إم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إبتشويس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إنتى</a:t>
            </a:r>
            <a:r>
              <a:rPr lang="ar-EG" sz="4500" b="1" dirty="0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 </a:t>
            </a:r>
            <a:r>
              <a:rPr lang="ar-EG" sz="4500" b="1" dirty="0" err="1">
                <a:solidFill>
                  <a:srgbClr val="FFFFFF"/>
                </a:solidFill>
                <a:latin typeface="CS New Athanasius" panose="020B0500000000000000" pitchFamily="34" charset="0"/>
                <a:cs typeface="Times New Roman" pitchFamily="18" charset="0"/>
              </a:rPr>
              <a:t>نيجوم</a:t>
            </a:r>
            <a:endParaRPr lang="ar-EG" sz="3000" b="1" dirty="0">
              <a:solidFill>
                <a:srgbClr val="FFFFFF"/>
              </a:solidFill>
              <a:latin typeface="CS New Athanasius" panose="020B0500000000000000" pitchFamily="34" charset="0"/>
              <a:cs typeface="Times New Roman" pitchFamily="18" charset="0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 flipH="1">
            <a:off x="5486453" y="2649141"/>
            <a:ext cx="0" cy="3237309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000" tIns="0" rIns="81000" bIns="0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prstClr val="black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78713"/>
              </p:ext>
            </p:extLst>
          </p:nvPr>
        </p:nvGraphicFramePr>
        <p:xfrm>
          <a:off x="0" y="4343401"/>
          <a:ext cx="9144000" cy="2549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681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خالف أبونا آدم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بغواية شيطان منجوس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042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97353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ودخلت فيه الحية بأوهام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واطاع مشورة بي ذيافولوس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098888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95877"/>
      </p:ext>
    </p:extLst>
  </p:cSld>
  <p:clrMapOvr>
    <a:masterClrMapping/>
  </p:clrMapOvr>
  <p:transition advClick="0" advTm="0"/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الجالس فوق الشاروبيم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ظهر في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بمجد عظيم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وحوله طقوس ني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أنجيلوس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270333-881A-CCFA-754C-0D9FA90C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أخر لعشية وباكر أحد الشعانين</a:t>
            </a:r>
            <a:br>
              <a:rPr lang="en-US" sz="4500" dirty="0"/>
            </a:br>
            <a:r>
              <a:rPr lang="ar-EG" sz="4500" dirty="0"/>
              <a:t>الجالس فوق الشاروبيم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بتواضعه قد أتانا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وهدانا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فليفتضح كل أعدانا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 الشيطان المنجوس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للعجب كيف رب العرش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تواضع وركب فوق الجحش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وأقام الميت من النعش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بين الشعوب والرؤوس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داود إلى متى الانتظار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وحرك القيثار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اليوم بالانتصار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زالت عنا البؤوس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المشهور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تنبأ عنه في المزمور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فلنبتهج مع هناء وسرور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ونسبح مع ني أنجيلوس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امدحي الرب يا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مجِّدي إلهك بالتعظيم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آل لاوي ونفتاليم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مجِّدوا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لأنه شَيّد عُمُدَ أبوابك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وجعل السلامة في أبراجك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 الحنطة أشبع جميع أولادك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حصّنك بالناموس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قم وبشر صهيون بالنعم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نالت بملكها وافر الكرم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عنها الهم والنقم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وأصبح ساكنها في الخير مغموس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أورشليم ماذا أصابك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انهضي وزيني أبوابك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صهيون أدعي أحبابك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وسبحي الرب القدوس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13613"/>
              </p:ext>
            </p:extLst>
          </p:nvPr>
        </p:nvGraphicFramePr>
        <p:xfrm>
          <a:off x="0" y="4356847"/>
          <a:ext cx="9144000" cy="2501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040558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خرج لما أطاع الكذاب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وطرد برا باب الفردوس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719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93406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وخالف قول رب الأرباب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طلع عريان من غير ملبوس</a:t>
                      </a:r>
                      <a:r>
                        <a:rPr kumimoji="0" lang="ar-EG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86968"/>
      </p:ext>
    </p:extLst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77390"/>
          <a:ext cx="9144090" cy="292608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أرض يهوذا وكل التخوم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بلاد الجليل وكفر ناحوم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وشعوب كثيرة اجتمعوا اليوم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للفصح المنصوص عنه في الناموس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2080224"/>
          <a:ext cx="9144090" cy="2705175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46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سمعوا خرجوا وهم مسرورون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009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وبأيديهم سعف النخل وأغصان الزيتون </a:t>
                      </a:r>
                      <a:br>
                        <a:rPr kumimoji="0" lang="en-US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يصيحون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يا محيي النفوس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خرجوا للقائه مع كل صوب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يصرخون من صميم القلب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قائلين مبارك الآتي باسم الرب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بين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تشويس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8815"/>
          <a:ext cx="9144090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أبناء العبرانيين فرشوا الثياب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تحت أرجل الدواب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التي أُعِدّت لرب الأرباب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إيسوس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فليفتخر النخل والزيتون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دون سائر الأشجار والغصون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فافرحي يا ابنة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 زينك قدوم محيي النفوس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شعب يسوع قم الآن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خذ سعف النخل مع الأغصان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 مع الأطفال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وافرح بقدوم الرب إيسوس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رتلوا له بأحسن ترتيل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بقلوب طاهرة مع تهليل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وقولوا هذا هو ملك إسرائيل 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مخلصنا الرب القدوس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87051"/>
      </p:ext>
    </p:extLst>
  </p:cSld>
  <p:clrMapOvr>
    <a:masterClrMapping/>
  </p:clrMapOvr>
  <p:transition advClick="0" advTm="0"/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لله الأوحد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لن يزول إلى الأبد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ذو الأقانيم المثلثة العدد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الشكر مدى الأزمان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A7CEB65-D701-F34A-B3A4-57465BB2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لباكر أحد الشعانين </a:t>
            </a:r>
            <a:br>
              <a:rPr lang="en-US" sz="4500" dirty="0"/>
            </a:br>
            <a:r>
              <a:rPr lang="ar-EG" sz="4500" dirty="0"/>
              <a:t>المجد لله الأوحد 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</p:cSld>
  <p:clrMapOvr>
    <a:masterClrMapping/>
  </p:clrMapOvr>
  <p:transition spd="slow"/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نسبحه ونمجده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وبحسن الطاعة نعبده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فهو مولى الخير ومورده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فله الشكر بكل لسان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9339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خاف آدم وبقى حيران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وتاه عقله وبقى منقوص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فتحنن الله الديان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وتجسد من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009370"/>
      </p:ext>
    </p:extLst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جلَّت فينا نعماه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وأضاء علينا نور علاه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فينا ورأيناه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قدوس مبدع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حل في العالم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لينقذ ذرية آدم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ومنح خلاصًا لكل الأمم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وعتقنا من يد الشيطان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قد صام ليهدينا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بهدايته وينجينا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وتحمَّل صبرًا ليرينا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بالصبر مزايا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وأنالنا بلوغ المقصود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ودعانا إلى إرث الخلود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بالرحمة وأعمال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مولى أتانا بتواضع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ليعلمنا أن نتواضع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ونقلع عن الترافع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والكبر والغنى والطغيان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ألا فاستمعوا للإنجيل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واصغوا لما فيه من التأويل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 قدوم المسيح بالتفصيل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بيت القداسة والرضوان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لما ذاع الخبر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بقدوم الملك المنتظر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عم السرور جميع البشر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وخرجوا للقائه بإذعان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تقدم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متواضعًا وهو العظيم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محفوظًا بالتجلة والتكريم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بكمال المجد والسلطان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شموس المجد قد بزغت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شريعة التواضع قد فرضت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لقدوم المخلص قد رفعت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رايات التسبيح والشكران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قدوم الملك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يصيح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لواهب الإحسان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31520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خلص آدم وذراريه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وكسر قوة شيطان منجوس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وفك ابراره ومختاريه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وأعادهم بسرعة إلى الفردوس</a:t>
                      </a: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662018"/>
      </p:ext>
    </p:extLst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لكي يتم ما قد قيل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نبوة أشعيا النبيل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قاله زكريا الجليل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قولًا يسمو عن البرهان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ابنة صهيون طوباك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مدينة أورشليم بُشراك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هوذا الملك أتاك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راكبًا على جحش ابن أتان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هو الذي سيرعاك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المدبر مولاك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وهو المشيد لعلاك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على صفاء الدين والإيمان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اليوم تقاطرت الجموع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بكل طاعة وخشوع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للقاء مخلصنا يسوع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وفرشوا في الطريق قمصان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يسبحون ممجدين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لإله العالمين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للفادي الأمين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يرجوه كل إنسان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لابن داود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السجود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فتح عيني الأعمى المولود </a:t>
                      </a:r>
                      <a:b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به كل شيء كان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لصانع الآيات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أقام لعازر من الأموات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أقامه حيًا بعد الممات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شاكرًا لربه المنان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الأعظم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الأكرم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مولى النعم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مبارك الآتي باسم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واستمروا في مسيرهم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متهللين بملكهم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وأغصان النخل في أيديهم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فارشين في الطريق أغصان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المدينة فارتجت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وكل الجموع له سجدت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وسألت عنه واستقصت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متعجب حيران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62706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دَوَانا ببراهينه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بوجود مريم تي بارثينوس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وأعطانا فيض نعيمه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وفرحنا به من بعد عبوس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84258"/>
      </p:ext>
    </p:extLst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هو هذا الكريم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الآتي إلى أورشليم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أجاب الكل بصوت عظيم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يسوع الناصري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دخل المخلص إلى صهيون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فوجد في هيكلها المصون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قومًا يبيعون ويشترون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كما نص في الإنجيل ببيان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فأخذ في الحال يُخرجهم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وبقول الكتاب يُذكّرهم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بيتي بيت الصلاة وأنتم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جعلتموه للصوص مكان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فبهت كل الحاضرين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وسبحوا له مرتلين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فتقمقم رؤساء الفريسيين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الذين يبصرون وهم عميان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غضبوا ففقدوا اللب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واستولى عليهم حزن القلب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نظروا المسيح الرب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صنع في الهيكل آيات حسان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ما هذا المديح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سبب هذا التسبيح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الأطفال اليوم تصيح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لمانح الغفران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نري التلاميذ يسبحون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ويصرخون ويقولون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سلام في السماء يكون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ومجد في أعالي الجنان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لهم أما تعلمون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أيها القوم الجاحدون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قد كتب الأولون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أعددت تسبيحًا من فم الرضعان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هؤلاء لو سكتوا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التسبيح قد انتهروا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وعن التمجيد قد أنقطعوا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لنطقت أحجار الصوان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فقد أحاط بهم الوجل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وقد ألم بهم الخجل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والكل صاحوا الرب الأزل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للملك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51543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5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داود أبوك قال عنك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وشرح قوله في ابصالموس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5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إله الآلهة ظهر منك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ابسوتير تيرف إمبي كوزموس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577500"/>
      </p:ext>
    </p:extLst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لملك إسرائيل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الذي يجب له التبجيل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هدانا إلى سواء السبيل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ونهانا عن فعل العصيان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تمت اليوم النبوات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وعمتنا كل المسرَّات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وزال الهم مع الآفات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وفزنا الآن بكل أمان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الآن قد نلنا المطلوب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يوم صنعه الرب المرهوب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فلتُسَرُّ وتبتهج القلوب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وتبعد عنا الأحزان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الموعود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له ارتجت أفاق الوجود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وأرغمت أنوف اليهود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لما انجلى نور الإيمان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اليوم الأقدس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ابتهجت الأنفس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الفضائل تغرس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روض المجد والعرفان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السرور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الحبور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فلنبتعد عن كل الشرور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ونتواضع مثل الديان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هذا هو يوم الشعانين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فيه ظهر الحق المبين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وتمجد فادينا الأمين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وامتلأ الجو بالألحان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فلنتضرع بأجمعنا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إلى يسوع مخلصنا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 يصفح عن آثامنا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وما قد سلف من النقصان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صوتك الفرح أسمعنا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زمرة الأطهار أدخلنا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ووفقنا للمُلك المعد لنا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قبل إنشاء الأكوان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ولنحمد باري الأنام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كي ندوم في سلام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ولنرتل باحتشام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الآن وكل أوان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22000" smoothness="6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8134F8F9-FD0F-4BD8-8CF4-741F49F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49482"/>
              </p:ext>
            </p:extLst>
          </p:nvPr>
        </p:nvGraphicFramePr>
        <p:xfrm>
          <a:off x="0" y="0"/>
          <a:ext cx="9132094" cy="685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2094">
                  <a:extLst>
                    <a:ext uri="{9D8B030D-6E8A-4147-A177-3AD203B41FA5}">
                      <a16:colId xmlns:a16="http://schemas.microsoft.com/office/drawing/2014/main" val="2259718532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EG" sz="40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مدائح العذراء</a:t>
                      </a:r>
                      <a:endParaRPr kumimoji="0" lang="en-GB" sz="40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29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59F537E-0EF3-40D9-AF9A-7007A7AF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6400" y="0"/>
            <a:ext cx="2246400" cy="2985247"/>
          </a:xfrm>
        </p:spPr>
        <p:txBody>
          <a:bodyPr>
            <a:normAutofit/>
          </a:bodyPr>
          <a:lstStyle/>
          <a:p>
            <a:pPr rtl="1"/>
            <a:r>
              <a:rPr lang="ar-EG" sz="8000" b="0" dirty="0">
                <a:solidFill>
                  <a:srgbClr val="FDD0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du Typesetting" panose="03020402040406030203" pitchFamily="66" charset="-78"/>
                <a:cs typeface="Urdu Typesetting" panose="03020402040406030203" pitchFamily="66" charset="-78"/>
              </a:rPr>
              <a:t>الفصل السابع </a:t>
            </a:r>
            <a:endParaRPr lang="en-GB" sz="8000" b="0" dirty="0">
              <a:solidFill>
                <a:srgbClr val="FDD0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rdu Typesetting" panose="03020402040406030203" pitchFamily="66" charset="-78"/>
              <a:cs typeface="Urdu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313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785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دعيت أم ماسياس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وفقت رتب ني انجليوس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ذكر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ك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إبصائياس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عنك عاموس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188257"/>
      </p:ext>
    </p:extLst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589489"/>
      </p:ext>
    </p:extLst>
  </p:cSld>
  <p:clrMapOvr>
    <a:masterClrMapping/>
  </p:clrMapOvr>
  <p:transition advClick="0" advTm="0"/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يا ابن داود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اتحفنا بالجود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وأعطانا ارث الخلود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أوصنا في الأعالي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26F9E29-2309-ACAE-8429-AD45BFBA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z="4500" dirty="0"/>
              <a:t>مديح </a:t>
            </a:r>
            <a:r>
              <a:rPr lang="ar-EG" sz="4500" dirty="0"/>
              <a:t>لأحد </a:t>
            </a:r>
            <a:r>
              <a:rPr lang="ar-SA" sz="4500" dirty="0"/>
              <a:t>الشعانين</a:t>
            </a:r>
            <a:r>
              <a:rPr lang="ar-EG" sz="4500" dirty="0"/>
              <a:t> وعيد الصليب</a:t>
            </a:r>
            <a:br>
              <a:rPr lang="en-US" sz="4500" dirty="0"/>
            </a:br>
            <a:r>
              <a:rPr lang="ar-EG" sz="4500" dirty="0"/>
              <a:t>أوصنا يا ابن داود</a:t>
            </a:r>
            <a:br>
              <a:rPr lang="en-US" sz="3200" u="none" dirty="0">
                <a:solidFill>
                  <a:schemeClr val="bg1"/>
                </a:solidFill>
              </a:rPr>
            </a:br>
            <a:br>
              <a:rPr lang="en-US" sz="300" u="none" dirty="0">
                <a:solidFill>
                  <a:schemeClr val="bg1"/>
                </a:solidFill>
              </a:rPr>
            </a:b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35492216"/>
      </p:ext>
    </p:extLst>
  </p:cSld>
  <p:clrMapOvr>
    <a:masterClrMapping/>
  </p:clrMapOvr>
  <p:transition spd="slow"/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الوحيد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كلمة الله الفريد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الازلي المجيد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رب المجد المتعالي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110212"/>
      </p:ext>
    </p:extLst>
  </p:cSld>
  <p:clrMapOvr>
    <a:masterClrMapping/>
  </p:clrMapOvr>
  <p:transition spd="slow"/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أتي ليفدينا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وللمجد يرقينا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تجلي في وادينا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يخل الأعالي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864658"/>
      </p:ext>
    </p:extLst>
  </p:cSld>
  <p:clrMapOvr>
    <a:masterClrMapping/>
  </p:clrMapOvr>
  <p:transition spd="slow"/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جسمًا طاهرًا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أحشاء مريم العذراء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وحل بيننا ظاهرًا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بنوره المتلالئ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130919"/>
      </p:ext>
    </p:extLst>
  </p:cSld>
  <p:clrMapOvr>
    <a:masterClrMapping/>
  </p:clrMapOvr>
  <p:transition spd="slow"/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معلمًا أيانا الكمال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بالإرشاد والأفعال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مانحًا غزير الأفعال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بجوده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330610"/>
      </p:ext>
    </p:extLst>
  </p:cSld>
  <p:clrMapOvr>
    <a:masterClrMapping/>
  </p:clrMapOvr>
  <p:transition spd="slow"/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قابلًا عنا الآلام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غافرًا لنا الآثام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واهبًا لنا الإكرام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نعيمه العالي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2352"/>
      </p:ext>
    </p:extLst>
  </p:cSld>
  <p:clrMapOvr>
    <a:masterClrMapping/>
  </p:clrMapOvr>
  <p:transition spd="slow"/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أيها الابن الحبيب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النور العقلي العجيب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من للدعاء مجيب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547009"/>
      </p:ext>
    </p:extLst>
  </p:cSld>
  <p:clrMapOvr>
    <a:masterClrMapping/>
  </p:clrMapOvr>
  <p:transition spd="slow"/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خلصنا نحن عبيدك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واشملنا بتأييدك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واذكرنا عند وفودك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وارفعنا للأعالي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667161"/>
      </p:ext>
    </p:extLst>
  </p:cSld>
  <p:clrMapOvr>
    <a:masterClrMapping/>
  </p:clrMapOvr>
  <p:transition spd="slow"/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هبنا نصيبًا يا من لا يموت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سعادة الملكوت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ذا العظمة والجبروت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لك التسبيح المتوالي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545498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15759"/>
              </p:ext>
            </p:extLst>
          </p:nvPr>
        </p:nvGraphicFramePr>
        <p:xfrm>
          <a:off x="0" y="4343400"/>
          <a:ext cx="9144000" cy="2546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43999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6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يوحنا شبه امرأة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بهية تضئ بأفخر ملبوس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6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69920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40068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وتمشى فوق سحاب السماء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وعلى رأسها قمر وشموس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11386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-1" y="190881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واحفظ لنا الآب البار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السيد الراعي المختار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البابا رئيس الأحبار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أنبا (...) المتلالي 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59033"/>
      </p:ext>
    </p:extLst>
  </p:cSld>
  <p:clrMapOvr>
    <a:masterClrMapping/>
  </p:clrMapOvr>
  <p:transition spd="slow"/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690470"/>
      </p:ext>
    </p:extLst>
  </p:cSld>
  <p:clrMapOvr>
    <a:masterClrMapping/>
  </p:clrMapOvr>
  <p:transition advClick="0" advTm="0"/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قال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جسدى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ليل العشاء السرى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أخذ خبزاً و كسر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68" name="Title 1"/>
          <p:cNvSpPr>
            <a:spLocks noGrp="1"/>
          </p:cNvSpPr>
          <p:nvPr>
            <p:ph type="title"/>
          </p:nvPr>
        </p:nvSpPr>
        <p:spPr bwMode="auto">
          <a:xfrm>
            <a:off x="457160" y="26670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500" dirty="0"/>
              <a:t>خميس العهد (ليل العشاء السري)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D58FFAD-65A5-72AB-F4F7-66DE39BE4C3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3538C4F3-A564-B41C-A640-9E400EBD8B4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 قال هذا دمى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ليل ألام ربى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أخذ كأساً و شكر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E1796CA-27E7-E639-AB8B-9E2CA47189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194980"/>
      </p:ext>
    </p:extLst>
  </p:cSld>
  <p:clrMapOvr>
    <a:masterClrMapping/>
  </p:clrMapOvr>
  <p:transition/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ضامد الجروح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فى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هيكل الرب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غذاء الروح 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عبيرة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يفوح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4428693-E809-D770-21D4-B32D4C10B5A3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قدم للعروس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لحافظ العهد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عشاء العريس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 الوعد بالفردوس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AE31CA4-9F56-FF7A-C402-E7179CD18E3F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CB222E-6C11-9114-2F3F-F9D64EB3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617F23B9-E344-1507-46FD-CD4369577F6D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ساتر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داوِ كلوم نفسي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سيدى المحبوب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ياماحي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DCF98D6-6F69-07CA-FACA-A8A523800C1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930762"/>
      </p:ext>
    </p:extLst>
  </p:cSld>
  <p:clrMapOvr>
    <a:masterClrMapping/>
  </p:clrMapOvr>
  <p:transition/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ومالي أهديك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مصدر الحب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قلبي أنا اعطيك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قوي رجائي فيك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D6A7599D-B9B6-ED82-87C1-705115670B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والحس والتفكير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 وصمه الاثم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واضع الضمير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طهرني يا قدير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9075584-60B3-030E-C6EA-18DE21C3786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560A04-4D93-B85B-8D3A-F63A293B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31BF8D60-5818-C52A-4CDE-018F21C432E4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ماسح العيوب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ياغافر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الذنوب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حافظ القلوب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B09341-6247-5BAC-B991-B74326A9D09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20715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1318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4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موسى كالعوسج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ولهيب في أغصانه يحوس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والنار ما حرقت قط ورق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العوسجة هي أم ايسوس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656867"/>
      </p:ext>
    </p:extLst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 قد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سقوك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بالشوك كللوك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بالحربة طعنوك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7F574CE-9D0C-44CE-B51A-70673ECE21C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لما اسلمت الروح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 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يا سيدي المجروح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والمريامات تنوح 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CC6C5C9-F325-9F62-F7F4-F54FFE1394A1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4F869C-459E-8CDE-1EB1-CA72A7A8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>
            <a:extLst>
              <a:ext uri="{FF2B5EF4-FFF2-40B4-BE49-F238E27FC236}">
                <a16:creationId xmlns:a16="http://schemas.microsoft.com/office/drawing/2014/main" id="{A26CCA5E-E0E6-6076-B6BA-D0F3A49178B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لفوه في الاكفان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أين وضعوا ربي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أخدوه للبستان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حارس البستان 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قلبى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F1E9C9EF-7ABB-CB84-D9D6-9E2AD8A0D317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965963"/>
      </p:ext>
    </p:extLst>
  </p:cSld>
  <p:clrMapOvr>
    <a:masterClrMapping/>
  </p:clrMapOvr>
  <p:transition/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واندهش الجمهور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يسوع حبيب قلبي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قام من القبور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جاء الملاك يقول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خمرة الحب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يسوع حبيب قلبى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مولانا أسقانا 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فدانا أحيانا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128ABE4-B598-A429-D270-42B9336F797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/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338E-DE99-46BE-94AD-E6B08F5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06E8-CF0C-4343-A9CC-CC0B97C8F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BAB3-427B-4DAE-A83F-405C1247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75699"/>
      </p:ext>
    </p:extLst>
  </p:cSld>
  <p:clrMapOvr>
    <a:masterClrMapping/>
  </p:clrMapOvr>
  <p:transition advClick="0" advTm="0"/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وباركه ثم شــكرا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قال ذا وكسرا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اخذ الخبز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جسدي هذا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كلوه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60" name="Title 1"/>
          <p:cNvSpPr>
            <a:spLocks noGrp="1"/>
          </p:cNvSpPr>
          <p:nvPr>
            <p:ph type="title"/>
          </p:nvPr>
        </p:nvSpPr>
        <p:spPr bwMode="auto">
          <a:xfrm>
            <a:off x="468318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dirty="0"/>
              <a:t>خميس العهد (إن فادينا دعانا)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326C4D5-BDA4-A923-BB50-2B96C26A0595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0E069B6F-45E0-1E89-4BD4-463FFB32E83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هذا عهد للحياة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يغفر أثم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الخطاة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ناول الكأس وقال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ذا دمي المسفوك عنكم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393BF99A-3F78-3517-B15E-85DBF8612F0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88963"/>
      </p:ext>
    </p:extLst>
  </p:cSld>
  <p:clrMapOvr>
    <a:masterClrMapping/>
  </p:clrMapOvr>
  <p:transition advClick="0" advTm="0"/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أكله يحيي الأنام</a:t>
                      </a:r>
                      <a:br>
                        <a:rPr kumimoji="0" lang="en-US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وكمالاً وسلام</a:t>
                      </a:r>
                      <a:br>
                        <a:rPr kumimoji="0" lang="ar-SA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انه المن السماوي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يملأ النفس حياة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48642E8-293F-C4FA-1C57-B45C96DC6CD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جسد الفادي الكريم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ضد قوات الجحيم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هوذا القوت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السمائي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والدم  الطاهر يعطي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1D9078-E467-82F2-C51C-9CC8717D3320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8082B9-C831-F222-DE10-B56CE465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90CD0EC7-37D7-539D-8951-319CE60D0508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ذا السر العجيب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ربها الفادي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رحمة الرب تناهت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النفس تلاقي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5B9C5D2-9930-308A-D909-35162A0BEEE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009549"/>
      </p:ext>
    </p:extLst>
  </p:cSld>
  <p:clrMapOvr>
    <a:masterClrMapping/>
  </p:clrMapOvr>
  <p:transition spd="slow" advClick="0" advTm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39358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رآك حزقيال نحو المشرق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بابا مقفولا ختمه محروس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وقد دخله إله الحق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دخل وخرج والباب محروس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416476"/>
      </p:ext>
    </p:extLst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E83EB5-016A-6378-3E0B-CE47E81D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8F30171-7CBE-AA8B-777C-53ED66B1E211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 جــــلال وبهــاء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ونهى أهــل الســـماء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له سراً عظيماً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فاق عقل الناس طــــرا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5676CF0-B44C-24D9-D79A-478DB63D3FB6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082815"/>
      </p:ext>
    </p:extLst>
  </p:cSld>
  <p:clrMapOvr>
    <a:masterClrMapping/>
  </p:clrMapOvr>
  <p:transition spd="slow" advClick="0" advTm="0"/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والملائكة والجنود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بوقار وسجود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 شخص ذي حياة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يخضعون له طرا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7CCAD21-C6AD-0829-7609-8BAD6341163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FF5059-F14F-273B-8120-6044C752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489DE27-D08B-F9EB-EB3B-E8A3A72D06A5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صاحب المجد العظيم وهو في قلبي يقيم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ربنا رب العطايــــــا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قد غدا دوماً بقــربي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B1844F5-9659-E8AB-12C1-E3CF55071B3E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839281"/>
      </p:ext>
    </p:extLst>
  </p:cSld>
  <p:clrMapOvr>
    <a:masterClrMapping/>
  </p:clrMapOvr>
  <p:transition spd="slow" advClick="0" advTm="0"/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FFEAB9-062C-D293-B01A-40F1B1E2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F54AF545-C6BE-F3F4-93E5-75273DDA5156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ثم يكمل الوفاق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زادني فيه اشتياق 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تفرح النفس لهذا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كلمـــا دنوت منه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16C44E-21DC-C78F-0075-3CF2BA364A22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213593"/>
      </p:ext>
    </p:extLst>
  </p:cSld>
  <p:clrMapOvr>
    <a:masterClrMapping/>
  </p:clrMapOvr>
  <p:transition spd="slow" advClick="0" advTm="0"/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0" y="1636395"/>
          <a:ext cx="9144088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فهو لي خير طبيب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الغم يغيب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أشرب سر الحبيب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انه الدواء لنفسي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A40EBA7-6989-701C-7B85-44B19C886798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C172F7-23D9-1D57-AFF9-6927CC51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3681C4E2-5F71-C63B-B207-9252D7933CE0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ثم يشتد الرجاء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 حبي في نماء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يغتذي منه فؤادي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الإيمان يغدو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985AE84-1461-E9EE-F9CC-2D8A85BF90BC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291775"/>
      </p:ext>
    </p:extLst>
  </p:cSld>
  <p:clrMapOvr>
    <a:masterClrMapping/>
  </p:clrMapOvr>
  <p:transition spd="slow" advClick="0" advTm="0"/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ECE2A1-CA2B-DE46-1BAC-C4688197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59778AC-9706-2AF9-D930-9FAEF9AE22A2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كنت منه اقرب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عني تهرب</a:t>
                      </a:r>
                      <a:br>
                        <a:rPr kumimoji="0" lang="ar-SA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يهرب الشر إذا ما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وكذا الاحزان والآلام</a:t>
                      </a:r>
                      <a:br>
                        <a:rPr kumimoji="0" lang="en-US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AE3CEB2-6AC1-93AC-9369-C478801F68FD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395770"/>
      </p:ext>
    </p:extLst>
  </p:cSld>
  <p:clrMapOvr>
    <a:masterClrMapping/>
  </p:clrMapOvr>
  <p:transition spd="slow" advClick="0" advTm="0"/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D05661-D32B-BC09-7C5A-F6B53493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00B238F-3573-AC09-379D-7B3E9D7A0E4A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لا ولا كل الكروب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وبه تمحى الذنوب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نحن لا نخشى المنايا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منه ترتاع الخطايا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B2BB049-8693-369C-1000-1A09EC8645D9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77102"/>
      </p:ext>
    </p:extLst>
  </p:cSld>
  <p:clrMapOvr>
    <a:masterClrMapping/>
  </p:clrMapOvr>
  <p:transition spd="slow" advClick="0" advTm="0"/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073BD0-E964-007A-33B5-A6EF8FB7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Group 2">
            <a:extLst>
              <a:ext uri="{FF2B5EF4-FFF2-40B4-BE49-F238E27FC236}">
                <a16:creationId xmlns:a16="http://schemas.microsoft.com/office/drawing/2014/main" id="{0B032259-4A0E-0075-F3D7-0A29F8FDF7B3}"/>
              </a:ext>
            </a:extLst>
          </p:cNvPr>
          <p:cNvGraphicFramePr>
            <a:graphicFrameLocks noGrp="1"/>
          </p:cNvGraphicFramePr>
          <p:nvPr/>
        </p:nvGraphicFramePr>
        <p:xfrm>
          <a:off x="0" y="1636395"/>
          <a:ext cx="9144089" cy="3931920"/>
        </p:xfrm>
        <a:graphic>
          <a:graphicData uri="http://schemas.openxmlformats.org/drawingml/2006/table">
            <a:tbl>
              <a:tblPr/>
              <a:tblGrid>
                <a:gridCol w="487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ذخر السلام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وانتصار في الختام</a:t>
                      </a:r>
                      <a:br>
                        <a:rPr kumimoji="0" lang="ar-SA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هو عربون خلاص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فيه صون وعفاف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F31695B-74CD-51C0-7983-EFB6C3EBBA14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041731"/>
      </p:ext>
    </p:extLst>
  </p:cSld>
  <p:clrMapOvr>
    <a:masterClrMapping/>
  </p:clrMapOvr>
  <p:transition spd="slow" advClick="0" advTm="0"/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463040"/>
          <a:ext cx="9144089" cy="1965960"/>
        </p:xfrm>
        <a:graphic>
          <a:graphicData uri="http://schemas.openxmlformats.org/drawingml/2006/table">
            <a:tbl>
              <a:tblPr/>
              <a:tblGrid>
                <a:gridCol w="464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960"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كلنا نحيا به</a:t>
                      </a:r>
                      <a:br>
                        <a:rPr kumimoji="0" lang="en-US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ضمن سر حبه</a:t>
                      </a:r>
                      <a:br>
                        <a:rPr kumimoji="0" lang="ar-SA" sz="33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ان فادينا دعانا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معطياً عهداً جديداً</a:t>
                      </a:r>
                      <a:br>
                        <a:rPr kumimoji="0" lang="en-US" sz="3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</a:br>
                      <a:endParaRPr kumimoji="0" lang="en-US" sz="3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81000" marR="8100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7D7697F-7339-72BF-7304-8633AC2C671B}"/>
              </a:ext>
            </a:extLst>
          </p:cNvPr>
          <p:cNvSpPr/>
          <p:nvPr/>
        </p:nvSpPr>
        <p:spPr>
          <a:xfrm flipH="1">
            <a:off x="7429500" y="5407820"/>
            <a:ext cx="1638384" cy="5400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700" b="1">
                <a:solidFill>
                  <a:srgbClr val="FFC000"/>
                </a:solidFill>
                <a:latin typeface="Calibri"/>
                <a:ea typeface="Calibri"/>
                <a:cs typeface="Times New Roman" pitchFamily="18" charset="0"/>
              </a:rPr>
              <a:t>القائمة</a:t>
            </a:r>
            <a:endParaRPr lang="en-US" sz="2700" b="1">
              <a:solidFill>
                <a:srgbClr val="FFC000"/>
              </a:solidFill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  <p:transition spd="slow" advClick="0" advTm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49541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اللعنة والعار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بحلول إفنوتي بي لوغوس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أنت من نسل الأبرار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أووه ابسليل إني ذيكاؤس</a:t>
                      </a:r>
                      <a:r>
                        <a:rPr kumimoji="0" lang="ar-EG" sz="4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03297"/>
      </p:ext>
    </p:extLst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E22-B36B-4D7F-8D98-450BCD4A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13AC-A07B-4C24-B365-031CA52EC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2367-D001-4258-9E3F-B789AA1EAF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2654"/>
      </p:ext>
    </p:extLst>
  </p:cSld>
  <p:clrMapOvr>
    <a:masterClrMapping/>
  </p:clrMapOvr>
  <p:transition advClick="0" advTm="0"/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يا إبن داود،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يا من أتحفنا بالجود،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وأعطانا خبز الخلود،</a:t>
            </a:r>
            <a:b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</a:b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C8CC-7C7B-4A05-A69C-9FC59C9C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1906" y="0"/>
            <a:ext cx="1801906" cy="1325563"/>
          </a:xfrm>
        </p:spPr>
        <p:txBody>
          <a:bodyPr/>
          <a:lstStyle/>
          <a:p>
            <a:r>
              <a:rPr lang="ar-EG" dirty="0"/>
              <a:t>خميس العهد ـ أوصنا يا إبن داود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39459"/>
      </p:ext>
    </p:extLst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سر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فخر الأبرار،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فرح الأطهار،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السر العالي.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C0865F-2EEA-4159-9FDB-B046CE24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18930"/>
      </p:ext>
    </p:extLst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خبز السماء،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قوت الحكماء،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حياة الفهماء،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من يناله لا يبالي.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C33715-EA4E-41FE-AE4B-815E60CF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61201"/>
      </p:ext>
    </p:extLst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1556" y="3751548"/>
            <a:ext cx="5037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تاج الكهنوت،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قربان اللاهوت،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عربون الملكوت،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باب المعالي.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A81E1-DA7F-4E49-9AA1-FEC01B15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46788"/>
      </p:ext>
    </p:extLst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4807" y="357698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هذا هو الخبز الفريد،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جسد الإبن الوحيد،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دمه الأزكى المجيد،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صار قوتاً للموالي.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B03F30-63C6-4F8A-80BC-61752AC1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99936"/>
      </p:ext>
    </p:extLst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5876" y="3660108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أيها الشعب المبرور،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رنموا بنغمات الحبور،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إرفعوا صوت السرور،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1BCA45-E13E-400A-8ED9-314025E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820801"/>
      </p:ext>
    </p:extLst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إعلموا قدر الحكمة،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أشكروا هذه النعمة،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عظِّموا الإبن الكلمة،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رب المجد المتعالي.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45091D-83E2-44FB-8AAB-3D57BC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24066"/>
      </p:ext>
    </p:extLst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6248" y="3859614"/>
            <a:ext cx="4962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يها الشعب المختار،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هلموا بكل وقار،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كي نحظي بأبهي الأسرار،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سِر خفي وعالي.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D54B8-66D8-46F7-8E37-4D3D6A85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7065"/>
      </p:ext>
    </p:extLst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6945" y="385961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ونشكر نِعَم المسيح،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ونمجده بالتسبيح،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وبصوت التهليل نصيح،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أوصنا في الأعالي.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854D6-82E6-474E-9152-312F3ECA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29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58639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أزلت كل الأحزان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وخلصت من كل محبوس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وأبطلت وهم الشيطان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وصار ذليل مخزي معكوس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885723"/>
      </p:ext>
    </p:extLst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949B7-6B99-4DE4-8EDB-A6389C6F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407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الله الأزلي قبل الأوقات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بعزم رفيع رفع السموات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يوما واحدا بثبات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F962-A78E-E9D3-F1D7-0D64AB6D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sz="4500" dirty="0"/>
              <a:t>مديح واطس لعشية عيد القيامة</a:t>
            </a:r>
            <a:endParaRPr lang="en-US" sz="4500" dirty="0"/>
          </a:p>
        </p:txBody>
      </p:sp>
    </p:spTree>
  </p:cSld>
  <p:clrMapOvr>
    <a:masterClrMapping/>
  </p:clrMapOvr>
  <p:transition spd="slow"/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842907"/>
          <a:ext cx="9144089" cy="3172187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بدأ نور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وملايكة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أطهار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وأسس المسكونة مع الأنهار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وكان مساء وصباح نهار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617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hlinkClick r:id="rId2" action="ppaction://hlinksldjump"/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7" name="Pentagon 6">
            <a:hlinkClick r:id="rId3" action="ppaction://hlinksldjump"/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بدت ستة أيام بصلاح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وبارك اعماله ونطق وباح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واليوم السابع فيه استراح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ثامن يوم صار أول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بدء جديد عليه معول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وسبت ثاني لا يتحول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BB19142-4CBD-4276-C389-DA32105645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FF59099-F385-FFB6-6213-D3DB6DC738A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جاء مكتوبا في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التوراه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بكر القيامة وبكر الله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وبكرا من بكر فتاه 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حقا قال عنه المزمور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قوموا بنا يا بني النور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فلنسجد له مع بنات صور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C50D535-26BD-AD61-212A-EFD846C8F30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2A65C53E-FB59-4728-3FE2-C601F8C7814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خرج أمر من فم الله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وموسي كتبه في التوراه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خروف عن اسحق قد فداه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داود النبي قال من أجلك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أنا هو عبدك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تملأني فرحا مع وجهك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880EB63-382D-DA4B-9A11-C4BF7B147219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5C02181-1403-F63C-3579-562AA9750A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حية النحاس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تشفى جميع الناس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فرفعوا صليب ماسياس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09544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3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سماء صرت رمزًا ومثال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طاهرة من غير دنوس</a:t>
                      </a:r>
                      <a:r>
                        <a:rPr kumimoji="0" lang="ar-EG" sz="4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السلام لك يا فرحة الأجيال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يا مريم يا أم ايسوس</a:t>
                      </a: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86564"/>
      </p:ext>
    </p:extLst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رفعوا جسده على الصليب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عنه لوقا الطبيب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خلص آدم من فم الذئب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25121E5-7C20-3ADF-38B8-8C254D0C9E60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F1A7728-57D0-52C6-3334-FB42FBE5F77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ذبحه يعقوب مدة وسنين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يرعي غنما ووفي الحين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العروسة ورزق البنين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سأل الله فأعطاه سؤاله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وفرح يعقوب بما ناله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فرجع إلى أبيه بأمواله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8A46C0E-064D-8EE3-FAF9-EC0CD1BE36A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CD87A26-B4EA-02B4-3F54-8E4CD425CC6C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شرع داود في أخذ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التار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وأخذ مقلاع وحجر مختار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جليات ونزع العار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541470"/>
      </p:ext>
    </p:extLst>
  </p:cSld>
  <p:clrMapOvr>
    <a:masterClrMapping/>
  </p:clrMapOvr>
  <p:transition spd="slow"/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صموئيل بزيت التهليل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مسح داود ملك إسرائيل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واسمه مكتوب في أول الإنجيل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E85927F-6EBD-1E90-B094-B3F6ED65805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FAD120-596D-879E-2429-31D8BEEA7BDB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59056"/>
      </p:ext>
    </p:extLst>
  </p:cSld>
  <p:clrMapOvr>
    <a:masterClrMapping/>
  </p:clrMapOvr>
  <p:transition spd="slow"/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ضرب جليات بقلب شديد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جبار عاصي وعنيد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فشدت البنات بهذا النشيد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261843"/>
      </p:ext>
    </p:extLst>
  </p:cSld>
  <p:clrMapOvr>
    <a:masterClrMapping/>
  </p:clrMapOvr>
  <p:transition spd="slow"/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طربت النسوة بهذا التمجيد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وقالوا تسبيحا جديد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للآب وابنه الوحيد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18261A6-C8F1-374B-B2F5-B7CDA6A6884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A20B9215-2087-FE8C-285C-9A4D012B94B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141097"/>
      </p:ext>
    </p:extLst>
  </p:cSld>
  <p:clrMapOvr>
    <a:masterClrMapping/>
  </p:clrMapOvr>
  <p:transition spd="slow"/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ظهر جدعون في هذا الزمان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وقتل جميع ملوك مديان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وطرد أيضًا أولاد كنعان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572525"/>
      </p:ext>
    </p:extLst>
  </p:cSld>
  <p:clrMapOvr>
    <a:masterClrMapping/>
  </p:clrMapOvr>
  <p:transition spd="slow"/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عجز قلمي عن الأعداد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يحصي جميع الأعياد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المصنوعة في أرض الميعاد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F00178-C863-A465-2372-059447D21FE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847928F-88CC-5BD8-1E83-6A0F0ABDAAB0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745775"/>
      </p:ext>
    </p:extLst>
  </p:cSld>
  <p:clrMapOvr>
    <a:masterClrMapping/>
  </p:clrMapOvr>
  <p:transition spd="slow"/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غريب وعجيب أمر قد كان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ويعجب على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الحوت قد بلع يونان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09109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17717"/>
              </p:ext>
            </p:extLst>
          </p:nvPr>
        </p:nvGraphicFramePr>
        <p:xfrm>
          <a:off x="0" y="4343401"/>
          <a:ext cx="9144000" cy="2514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شورية ذهب قالوا عنها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موضوعة في تي كيفوتوس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وكل لسان يبجلها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تي شيليت انكاثاروس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493098"/>
      </p:ext>
    </p:extLst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قبر المسيح كحوت يونان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واستيقظ الرب كالسكران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حيا يحيي كل إنسان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5DBE79A-9E65-7D3D-67FA-05D6E9AD0AE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094AB1A3-4807-BCF8-2C78-3E6EFAA67FD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823548"/>
      </p:ext>
    </p:extLst>
  </p:cSld>
  <p:clrMapOvr>
    <a:masterClrMapping/>
  </p:clrMapOvr>
  <p:transition spd="slow"/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43100"/>
          <a:ext cx="9144089" cy="297180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قال بولس </a:t>
                      </a:r>
                      <a:r>
                        <a:rPr kumimoji="0" lang="ar-EG" sz="4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بمعانى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لبسنا صورة آدم النفساني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لنلبس صورة آدم الثاني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577586"/>
      </p:ext>
    </p:extLst>
  </p:cSld>
  <p:clrMapOvr>
    <a:masterClrMapping/>
  </p:clrMapOvr>
  <p:transition spd="slow"/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كوكب الصبح المنير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رآه يوحنا البشير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عنه نص وتفسير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5ADF9B9-5257-0ED1-BE55-C8D2B9AD9A0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361F1487-F886-0197-1966-F4427B54B0D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747956"/>
      </p:ext>
    </p:extLst>
  </p:cSld>
  <p:clrMapOvr>
    <a:masterClrMapping/>
  </p:clrMapOvr>
  <p:transition spd="slow"/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لوقا قال عنه تمجيد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بكي وصلي بخوار شديد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 الرب يصنع ما يريد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644527"/>
      </p:ext>
    </p:extLst>
  </p:cSld>
  <p:clrMapOvr>
    <a:masterClrMapping/>
  </p:clrMapOvr>
  <p:transition spd="slow"/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وجثي وصلي ليلة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الصلبوت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وقال الكلمة رب الصباؤوت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نفسي حزينة حتى الموت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D25A536-DD49-BE9E-7D12-BB7C556A9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B673BB1A-71E7-4BF8-2509-1F0F8C11C55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549094"/>
      </p:ext>
    </p:extLst>
  </p:cSld>
  <p:clrMapOvr>
    <a:masterClrMapping/>
  </p:clrMapOvr>
  <p:transition spd="slow"/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نزع العار عن شعبه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حبيب أيضًا وألجأه 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جمال يعقوب الذي أحبه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511947"/>
      </p:ext>
    </p:extLst>
  </p:cSld>
  <p:clrMapOvr>
    <a:masterClrMapping/>
  </p:clrMapOvr>
  <p:transition spd="slow"/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هزم مدينة الأشرار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أريحا حتى الأسوار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وراحاب جعلها مع الأطهار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785A417A-78C7-A474-BFA8-937402F965FC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4E095F80-BB4D-B75B-4F31-233259E67EF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711550"/>
      </p:ext>
    </p:extLst>
  </p:cSld>
  <p:clrMapOvr>
    <a:masterClrMapping/>
  </p:clrMapOvr>
  <p:transition spd="slow"/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واضع أيضا هذا المديح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الايغومانوس عبد المسيح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يقول أيضا بلسان فصيح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382945"/>
      </p:ext>
    </p:extLst>
  </p:cSld>
  <p:clrMapOvr>
    <a:masterClrMapping/>
  </p:clrMapOvr>
  <p:transition spd="slow"/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3276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لأني وضعت هذا البرهان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أنا الحقير بين الرهبان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وأنشأت هذه الألحان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بي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انيستي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50C7B1F2-080F-7C8D-DFE1-33C20768E515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E372770-020F-512B-3D44-2A3E18545BB2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292765"/>
      </p:ext>
    </p:extLst>
  </p:cSld>
  <p:clrMapOvr>
    <a:masterClrMapping/>
  </p:clrMapOvr>
  <p:transition spd="slow"/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20240"/>
          <a:ext cx="9144090" cy="303276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يا رب احفظ بطركنا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والرؤساء وجميع كهنتنا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وسائر أبناء طائفتنا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المسيح أنعم لنا بالخلاص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0D2B498-BDE2-ADCC-B853-8821D19449F8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E305565-FD20-6C0E-621F-61C075EFCC8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13770"/>
              </p:ext>
            </p:extLst>
          </p:nvPr>
        </p:nvGraphicFramePr>
        <p:xfrm>
          <a:off x="0" y="4343401"/>
          <a:ext cx="9144000" cy="278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1105372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2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صرت صديقة سولومون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SA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نيم ابشوشو اني اثمى نيم تي ذيكاؤوس</a:t>
                      </a:r>
                      <a:r>
                        <a:rPr kumimoji="0" lang="ar-EG" sz="4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2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210260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داود أسماك صهيون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صرت مسكن للقدوس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17850"/>
      </p:ext>
    </p:extLst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632212"/>
      </p:ext>
    </p:extLst>
  </p:cSld>
  <p:clrMapOvr>
    <a:masterClrMapping/>
  </p:clrMapOvr>
  <p:transition advClick="0" advTm="0"/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xfrm>
            <a:off x="533405" y="2628900"/>
            <a:ext cx="8229680" cy="160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EG" sz="4800" dirty="0"/>
              <a:t>سبع قطع لباكر عيد القيامة المجيد</a:t>
            </a:r>
            <a:br>
              <a:rPr lang="en-US" sz="4800" dirty="0"/>
            </a:br>
            <a:r>
              <a:rPr lang="ar-SA" sz="4800" dirty="0"/>
              <a:t>(</a:t>
            </a:r>
            <a:r>
              <a:rPr lang="ar-EG" sz="4800" dirty="0"/>
              <a:t>من نظم القمص </a:t>
            </a:r>
            <a:r>
              <a:rPr lang="ar-EG" sz="4800" dirty="0" err="1"/>
              <a:t>فيلوثاؤس</a:t>
            </a:r>
            <a:r>
              <a:rPr lang="ar-SA" sz="4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55212925"/>
      </p:ext>
    </p:extLst>
  </p:cSld>
  <p:clrMapOvr>
    <a:masterClrMapping/>
  </p:clrMapOvr>
  <p:transition/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-1" y="1943100"/>
          <a:ext cx="9144090" cy="298704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المجد والعظمة للإله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ذى الحكمة السامية عن الأفهام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23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 أشرق علينا فضله ورضاه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وخولنا أشرف الأنعام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19C8843-BD37-F177-8D28-95DF792866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لأولي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أرشدنا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بانذاره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وهداه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وأبرانا من أنواع الأسقام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وحمل عنا الآلام برضاه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ليمحو سطور سجل الآثام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8477F5CA-A77C-420E-6620-A3838053371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6BC71928-CFD3-6BDB-B81F-35505F5E7DB8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وذاق الموت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بناسوته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ليحيينا من موت الذنوب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وتجلي بعزة لاهوته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ليرد آدم الجد المشجوب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وفي ثالث يوم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لصلبوته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نهض قائما بجلال مرهوب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واستراح آدم في أرض حياته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وبنوه فازوا بالأمل المرغوب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A25458E7-0B18-5CA1-80AF-7A4BD8FD16B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D4B4AD5-518A-B006-2B2E-55B8F1CB7901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واللص القاتل المجرم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منذ تيقن السر المكنون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وتأمل ببصره وعلم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 المصلوب هو ملك الكون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اعترف به جهارًا مع التكريم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فحظي بنوال نعيم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وولج حالا منفذ النعيم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وفاق فضله رؤساء صهيون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FCF06F5-C7BF-B48A-A889-E451060EA78E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774018C-B4A0-179A-5F7F-A89FF1A6743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5C82C81-2806-0EC2-5481-A988FE7FD34F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8A4914EF-FA89-CC1A-B2F7-5ADB8BE08E04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789928"/>
      </p:ext>
    </p:extLst>
  </p:cSld>
  <p:clrMapOvr>
    <a:masterClrMapping/>
  </p:clrMapOvr>
  <p:transition spd="slow"/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هلموا بتهليل وسرور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نزور مدينة الآب داود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نمضي إلى البستان بحبور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لنشاهد عملا غير معهود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233A83-EF79-4450-3193-62C8C3921B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لثانية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5580490C-8A21-4917-9C64-6CD469202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545"/>
              </p:ext>
            </p:extLst>
          </p:nvPr>
        </p:nvGraphicFramePr>
        <p:xfrm>
          <a:off x="0" y="4302265"/>
          <a:ext cx="9144000" cy="255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43845419"/>
                    </a:ext>
                  </a:extLst>
                </a:gridCol>
              </a:tblGrid>
              <a:tr h="951843">
                <a:tc>
                  <a:txBody>
                    <a:bodyPr/>
                    <a:lstStyle/>
                    <a:p>
                      <a:pPr marL="0" marR="0" lvl="0" indent="0" algn="ctr" defTabSz="68578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sz="4800" b="1" i="0" kern="120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صوفونيوس عنك خبر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0" lang="ar-SA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وتنبأ على اجيوس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ar-EG" sz="48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87772770"/>
                  </a:ext>
                </a:extLst>
              </a:tr>
              <a:tr h="171332">
                <a:tc>
                  <a:txBody>
                    <a:bodyPr/>
                    <a:lstStyle/>
                    <a:p>
                      <a:pPr algn="ctr" rtl="1"/>
                      <a:endParaRPr lang="en-GB" sz="3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09020"/>
                  </a:ext>
                </a:extLst>
              </a:tr>
              <a:tr h="1364531">
                <a:tc>
                  <a:txBody>
                    <a:bodyPr/>
                    <a:lstStyle/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ينزل على الصوف كندي ومطر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ctr" rtl="1"/>
                      <a:r>
                        <a:rPr kumimoji="0" lang="ar-SA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من طاهرة من غير دنوس</a:t>
                      </a:r>
                      <a:r>
                        <a:rPr kumimoji="0" lang="ar-EG" sz="4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42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152300"/>
      </p:ext>
    </p:extLst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نسوة معهن طيوب وعطور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للقبر بحزن غير محدود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متوهمات أن المسيح مقبور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ولم يدرين للسر الموعود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074F8B0-1344-0B7A-AAE6-58249C7142F6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74F2A1CB-6DC2-F1E5-674B-19E0FE06F31F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لمحن الملائكة تبرق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بلبوس فائقة اللمعان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بانوار زهية تشرق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فصار عقلهن لذا حيران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والقبر الذي كان مغلق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مختوم من الرؤساء مصون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وترتب الحراس محقق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وهم للقبر حافظون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BAC5DBF4-45D8-2BEB-03D2-BD2A4BB560C1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C9BA9B61-049E-5B16-9307-CFCB10AC4619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2040255"/>
          <a:ext cx="9144089" cy="277749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94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والحجر الذي كان محكماً موضوع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فض وشاهدته العيون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والملائكة تنادي بصوت مسموع</a:t>
                      </a:r>
                      <a:br>
                        <a:rPr kumimoji="0" lang="ar-EG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قد قام الآن الرب المكنون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دهش النسوة بعجب ودموع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وتحيرت بنات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ولم يدركن أسرار يسوع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وصادق وعده المصون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146290FE-984E-AF27-249C-3EFB3DFC20C2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EA0B82E1-CC51-9A5F-059A-9B67AF0D4EFA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المجد والتقديس الأعظم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يليق بك يا فادي صهيون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نسبحك بأجل نغم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أخرستوس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أنيستي</a:t>
                      </a:r>
                      <a:r>
                        <a:rPr kumimoji="0" lang="ar-EG" sz="4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ar-EG" sz="4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FF99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أيكنكرون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24968DC-AD92-0392-7B89-84CE1E0BDADB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96879C53-AD35-0AA4-E855-45C0E70CBB8D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306287"/>
      </p:ext>
    </p:extLst>
  </p:cSld>
  <p:clrMapOvr>
    <a:masterClrMapping/>
  </p:clrMapOvr>
  <p:transition spd="slow"/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ما لكن يا أيتها النسوة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ذاهبات بنوح واكتئاب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حاملات طيب بعزم وقوة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ليمسحن قبره المهاب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1004AAF-5271-8B53-F5EE-0E3CF80DC3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60" y="857251"/>
            <a:ext cx="8229680" cy="573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00" tIns="0" rIns="81000" bIns="0" numCol="1" anchor="t" anchorCtr="0" compatLnSpc="1">
            <a:prstTxWarp prst="textNoShape">
              <a:avLst/>
            </a:prstTxWarp>
          </a:bodyPr>
          <a:lstStyle/>
          <a:p>
            <a:r>
              <a:rPr lang="ar-SA" sz="4050" dirty="0"/>
              <a:t>القطعة ا</a:t>
            </a:r>
            <a:r>
              <a:rPr lang="ar-EG" sz="4050" dirty="0"/>
              <a:t>لثالثة</a:t>
            </a:r>
            <a:r>
              <a:rPr lang="ar-SA" sz="4050" dirty="0"/>
              <a:t> </a:t>
            </a:r>
            <a:endParaRPr lang="en-US" sz="4050" dirty="0"/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ألم تدركن عزته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القصوي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ووعده الصادق بلا ارتياب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أنه تألم لشفاء حوا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وبنيها وبناتها من الأوصاب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854AF0CB-25B2-EB24-E1F0-82DF5AF0B63A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4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D33ABDD1-59E1-555E-2AF4-35743FC54B56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2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وينهض من قبره بقدرة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في ثالث يوم بمجد جليل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وتعم بقيامته المسرة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وتخزي كهنة إسرائيل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0" y="1920240"/>
          <a:ext cx="9144089" cy="3017520"/>
        </p:xfrm>
        <a:graphic>
          <a:graphicData uri="http://schemas.openxmlformats.org/drawingml/2006/table">
            <a:tbl>
              <a:tblPr rtl="1"/>
              <a:tblGrid>
                <a:gridCol w="289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67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وتتهلل أمه </a:t>
                      </a: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العذرا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en-US" sz="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ويمتلئ فؤادها بالتهليل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50"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وتذيع الرسل البشري</a:t>
                      </a:r>
                      <a:br>
                        <a:rPr kumimoji="0" lang="ar-EG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1000" marR="8100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3000" b="0" i="0" u="none" strike="noStrike" cap="none" normalizeH="0" baseline="0">
                        <a:ln>
                          <a:noFill/>
                        </a:ln>
                        <a:solidFill>
                          <a:srgbClr val="FFFF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Low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ar-EG" sz="4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ويتأيدوا</a:t>
                      </a:r>
                      <a:r>
                        <a:rPr kumimoji="0" lang="ar-EG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بحكمة الإنجيل</a:t>
                      </a:r>
                      <a:br>
                        <a:rPr kumimoji="0" lang="ar-EG" sz="3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kumimoji="0" lang="ar-EG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1000" marR="81000" marT="0" marB="0"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8000" marR="108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BB7F0AB-D01A-E5B5-1621-42F0920001C7}"/>
              </a:ext>
            </a:extLst>
          </p:cNvPr>
          <p:cNvSpPr/>
          <p:nvPr/>
        </p:nvSpPr>
        <p:spPr>
          <a:xfrm flipH="1">
            <a:off x="7924878" y="5486401"/>
            <a:ext cx="1143007" cy="457200"/>
          </a:xfrm>
          <a:prstGeom prst="rect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القائمة</a:t>
            </a:r>
            <a:endParaRPr lang="en-US" sz="2400" b="1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3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FD7CCD75-7377-9411-E414-D7D66D950097}"/>
              </a:ext>
            </a:extLst>
          </p:cNvPr>
          <p:cNvSpPr/>
          <p:nvPr/>
        </p:nvSpPr>
        <p:spPr>
          <a:xfrm flipH="1">
            <a:off x="6400862" y="5486401"/>
            <a:ext cx="1447814" cy="457200"/>
          </a:xfrm>
          <a:prstGeom prst="homePlate">
            <a:avLst/>
          </a:prstGeom>
          <a:solidFill>
            <a:schemeClr val="tx1"/>
          </a:solidFill>
          <a:ln w="31750">
            <a:solidFill>
              <a:srgbClr val="FFC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1000" tIns="0" rIns="81000" bIns="0" anchor="ctr"/>
          <a:lstStyle/>
          <a:p>
            <a:pPr algn="ctr" defTabSz="685800" rtl="1">
              <a:spcBef>
                <a:spcPct val="0"/>
              </a:spcBef>
              <a:spcAft>
                <a:spcPct val="0"/>
              </a:spcAft>
              <a:defRPr/>
            </a:pPr>
            <a:r>
              <a:rPr lang="ar-EG" sz="2400" b="1">
                <a:solidFill>
                  <a:srgbClr val="FFC000"/>
                </a:solidFill>
                <a:latin typeface="Calibri"/>
                <a:cs typeface="Times New Roman" pitchFamily="18" charset="0"/>
              </a:rPr>
              <a:t>الختام</a:t>
            </a:r>
            <a:endParaRPr lang="en-US" b="1">
              <a:solidFill>
                <a:prstClr val="white"/>
              </a:solidFill>
              <a:latin typeface="Calibri"/>
              <a:cs typeface="Arial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38100">
          <a:solidFill>
            <a:srgbClr val="FFC000"/>
          </a:solidFill>
        </a:ln>
      </a:spPr>
      <a:bodyPr anchor="ctr"/>
      <a:lstStyle>
        <a:defPPr algn="ctr" rtl="1" fontAlgn="auto">
          <a:spcBef>
            <a:spcPts val="0"/>
          </a:spcBef>
          <a:spcAft>
            <a:spcPts val="0"/>
          </a:spcAft>
          <a:defRPr sz="4000" b="1" dirty="0">
            <a:solidFill>
              <a:srgbClr val="FFC000"/>
            </a:solidFill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8422</TotalTime>
  <Words>30305</Words>
  <Application>Microsoft Office PowerPoint</Application>
  <PresentationFormat>On-screen Show (4:3)</PresentationFormat>
  <Paragraphs>4422</Paragraphs>
  <Slides>1581</Slides>
  <Notes>315</Notes>
  <HiddenSlides>1497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1581</vt:i4>
      </vt:variant>
      <vt:variant>
        <vt:lpstr>Custom Shows</vt:lpstr>
      </vt:variant>
      <vt:variant>
        <vt:i4>10</vt:i4>
      </vt:variant>
    </vt:vector>
  </HeadingPairs>
  <TitlesOfParts>
    <vt:vector size="1615" baseType="lpstr">
      <vt:lpstr>Arial</vt:lpstr>
      <vt:lpstr>Arial Unicode MS</vt:lpstr>
      <vt:lpstr>Avva_Marcos</vt:lpstr>
      <vt:lpstr>Avva_Shenouda</vt:lpstr>
      <vt:lpstr>Bookman Old Style</vt:lpstr>
      <vt:lpstr>Calibri</vt:lpstr>
      <vt:lpstr>Calibri Light</vt:lpstr>
      <vt:lpstr>CS Avva Shenouda</vt:lpstr>
      <vt:lpstr>CS New Athanasius</vt:lpstr>
      <vt:lpstr>Helvetica Neue</vt:lpstr>
      <vt:lpstr>Palatino Linotype</vt:lpstr>
      <vt:lpstr>Rockwell</vt:lpstr>
      <vt:lpstr>Simplified Arabic Fixed</vt:lpstr>
      <vt:lpstr>Times New Roman</vt:lpstr>
      <vt:lpstr>Urdu Typesetting</vt:lpstr>
      <vt:lpstr>Damask</vt:lpstr>
      <vt:lpstr>Custom Design</vt:lpstr>
      <vt:lpstr>1_Custom Design</vt:lpstr>
      <vt:lpstr>2_Custom Design</vt:lpstr>
      <vt:lpstr>3_Custom Design</vt:lpstr>
      <vt:lpstr>simple</vt:lpstr>
      <vt:lpstr>1_simple</vt:lpstr>
      <vt:lpstr>Office Theme</vt:lpstr>
      <vt:lpstr>2_simple</vt:lpstr>
      <vt:lpstr>الدرة الأرثوذكسية في  المدائح و التراتيل الكنسية</vt:lpstr>
      <vt:lpstr>الباب الأول:</vt:lpstr>
      <vt:lpstr>الفصل الأول</vt:lpstr>
      <vt:lpstr>الفصل الثاني</vt:lpstr>
      <vt:lpstr>الفصل الثالث </vt:lpstr>
      <vt:lpstr>الفصل الرابع </vt:lpstr>
      <vt:lpstr>الفصل الخامس</vt:lpstr>
      <vt:lpstr>الفصل السادس </vt:lpstr>
      <vt:lpstr>الفصل السابع </vt:lpstr>
      <vt:lpstr>الفصل الثامن </vt:lpstr>
      <vt:lpstr>الباب الثاني: الملائكة والقديسين</vt:lpstr>
      <vt:lpstr>الباب الثاني: الملائكة والقديسين (بالترتيب الأبجدي)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الباب الثالث:</vt:lpstr>
      <vt:lpstr>مزمور التوزيع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15</vt:lpstr>
      <vt:lpstr>مرد توزيع الميلاد</vt:lpstr>
      <vt:lpstr>مرد توزيع الغطاس</vt:lpstr>
      <vt:lpstr>PowerPoint Presentation</vt:lpstr>
      <vt:lpstr>الصليب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الاول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الثاني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الثالث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(كيهك) الأحد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البشارة المجيد (29 من برمهات)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الميلاد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29 من الشهر القبطي (المجد للآب خالقنا)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لصوم نينوى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الأول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الثالث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(الصوم الكبير) الاسبوع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ليوم جمعة ختام الصوم الصوم الصوم يا شعب يسوع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لعشية وباكر أحد الشعانين اليوم تمت الأقوال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أخر لعشية وباكر أحد الشعانين الجالس فوق الشاروبيم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لباكر أحد الشعانين  المجد لله الأوحد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لأحد الشعانين وعيد الصليب أوصنا يا ابن داود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(ليل العشاء السري)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(إن فادينا دعانا)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خميس العهد ـ أوصنا يا إبن داود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واطس لعشية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سبع قطع لباكر عيد القيامة المجيد (من نظم القمص فيلوثاؤس) </vt:lpstr>
      <vt:lpstr>القطعة الأولي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الثانية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الثالثة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الرابعة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الخامسة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السادسة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القطعة السابعة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مديح لتوزيع عيد القيامة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الأول - أبدأ باسم الله القدوس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الثاني - أنا أفتح فمي بمجد الله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الاسبوع الثالث - المجد يليق والأكرام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مديح الاحد الرابع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(الخماسين) الاحد السادس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أبادير وإيرائي اخته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أبسخيرون القليني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أباكراجون البتانوني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القديسين أباكير ويوحنا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أبانوب النهيسي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ابرام اسقف الفيوم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الأنبا أبوللو والأنبا أبيب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الشهيد مارجرجس الروماني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لوقا الانجيلي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القديس مارمرقس الرسول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السلام لك يا مريم يا أم الله القدوس  السلام لك يا مريم يا بكر بتول و عروس</vt:lpstr>
      <vt:lpstr>السلام لك يا مريم يا تابوت عهد النعمة  السلام لك يا مريم  يا ثمرة لذيذة طعمة</vt:lpstr>
      <vt:lpstr>السلام لك يا مريم   يا جنه و فردوس  السلام لك يا مريم   حملت الغير محسوس</vt:lpstr>
      <vt:lpstr>السلام لك يا مريم  يا خليلة سليمان  السلام لك يا مريم  يا دواء يبرئ التعبان</vt:lpstr>
      <vt:lpstr>السلام لك يا مريم  يا ذات البتولية  السلام لك يا مريم  يا رجاء المسيحية</vt:lpstr>
      <vt:lpstr>السلام لك يا مريم يا زرع طاهر مبرور  السلام لك يا مريم   يا سالمة من الشرور</vt:lpstr>
      <vt:lpstr>السلام لك يا مريم يا شفيعة فى المؤمنين  السلام لك يا مريم يا صلاحا للخاطئين</vt:lpstr>
      <vt:lpstr>السلام لك يا مريم   يا ضياء فى البرية  السلام لك يا مريم  يا طاهرة و نقية</vt:lpstr>
      <vt:lpstr>السلام لك يا مريم  يا ظاهرة بأجلى بيان  السلام لك يا مريم   يا عروسة للديان</vt:lpstr>
      <vt:lpstr>السلام لك يا مريم  يا غالية و ثمينة  السلام لك يا مريم  يا فاضلة و امينة</vt:lpstr>
      <vt:lpstr>السلام لك يا مريم يا قوية فى الحروب  السلام لك يا مريم   يا كنز الله المرهوب</vt:lpstr>
      <vt:lpstr>السلام لك يا مريم يا لوح العهد الجديد  السلام لك يا مريم   يا معونة لمن يريد</vt:lpstr>
      <vt:lpstr>السلام لك يا مريم  يا نسل طاهر مغبوط  السلام لك يا مريم  يا هيكل نقى مضبوط</vt:lpstr>
      <vt:lpstr>السلام لك يا مريم  يا والدة الاله  السلام لك يا مريم يا لائقة له فى علاه</vt:lpstr>
      <vt:lpstr>السلام لك يا مريم  يا ياقوت غالى الأثمان  السلام لك يا مريم   يا زهرة فى البستان</vt:lpstr>
      <vt:lpstr>تفسير اسمك في أفواه كل المؤمنين  الكل يقولون يا إله العذراء مريم أعنا آجمعين</vt:lpstr>
      <vt:lpstr>PowerPoint Presentation</vt:lpstr>
      <vt:lpstr>PowerPoint Presentation</vt:lpstr>
      <vt:lpstr>PowerPoint Presentation</vt:lpstr>
      <vt:lpstr>مديح للملاك ميخائيل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عند شق الفجر باكر  في صباح الاحــــــــد</vt:lpstr>
      <vt:lpstr>قــــــام رب المجد ناصر  شعبــــــه للابــــــــد 2</vt:lpstr>
      <vt:lpstr>أنـت دســـت الموت وحـدك  يا يســـــوع الناصـــــري</vt:lpstr>
      <vt:lpstr>مظهـــــرا للخلق مجـدك  بالجمــــــال الباهـــــــر 2</vt:lpstr>
      <vt:lpstr>كسر الموت جلالــــــه  دحرج الصخر الكبيـــــــر</vt:lpstr>
      <vt:lpstr>مــن على القبر جمالـــه  بــان بالنـــور الخطيـــــــر 2</vt:lpstr>
      <vt:lpstr>أنـت دســـت الموت وحـدك  يا يســـــوع الناصـــــري</vt:lpstr>
      <vt:lpstr>مظهـــــرا للخلق مجـدك  بالجمــــــال الباهـــــــر 2</vt:lpstr>
      <vt:lpstr>قـــــام بكـــــر الراقــــدين  ظافـرا معطي الحيـــــــاة</vt:lpstr>
      <vt:lpstr>قـــام حقــــا ويقينــــــا   قــــام مـــن بعــد الوفــاه 2</vt:lpstr>
      <vt:lpstr>أنـت دســـت الموت وحـدك  يا يســـــوع الناصـــــري</vt:lpstr>
      <vt:lpstr>مظهـــــرا للخلق مجـدك  بالجمــــــال الباهـــــــر 2</vt:lpstr>
      <vt:lpstr>هـــا سيــوف النصر سلـــت   فـــوق هامات العــــــدى</vt:lpstr>
      <vt:lpstr>وجنــــود الشـــر ولـــت  هاربيـــــن سرمــــــدا 2</vt:lpstr>
      <vt:lpstr>أنـت دســـت الموت وحـدك  يا يســـــوع الناصـــــري</vt:lpstr>
      <vt:lpstr>مظهـــــرا للخلق مجـدك  بالجمــــــال الباهـــــــر 2</vt:lpstr>
      <vt:lpstr>قمـــت مــــن بين اللحــــود  أنــت يا صخر الدهــــــور</vt:lpstr>
      <vt:lpstr>واهبـــــا دار الخلـــــود  لرقـــــود في القبــــــــور 2</vt:lpstr>
      <vt:lpstr>أنـت دســـت الموت وحـدك  يا يســـــوع الناصـــــري</vt:lpstr>
      <vt:lpstr>مظهـــــرا للخلق مجـدك  بالجمــــــال الباهـــــــر 2</vt:lpstr>
      <vt:lpstr>وجمـــــوع الناس عادت   شاهـــــدات بالقيــــــــام</vt:lpstr>
      <vt:lpstr>والسمــــا والارض نادت  قــــام حقــــا قــــام قـــــام 2</vt:lpstr>
      <vt:lpstr>أنـت دســـت الموت وحـدك  يا يســـــوع الناصـــــري</vt:lpstr>
      <vt:lpstr>مظهـــــرا للخلق مجـدك  بالجمــــــال الباهـــــــر 2</vt:lpstr>
      <vt:lpstr>والجنــــود العلويـــــة   لاقــت الـــرب الصمــــــد</vt:lpstr>
      <vt:lpstr>بالاغانــــي السرمديــــة  فــــوق في دار الابــــــد 2</vt:lpstr>
      <vt:lpstr>أنـت دســـت الموت وحـدك  يا يســـــوع الناصـــــري</vt:lpstr>
      <vt:lpstr>مظهـــــرا للخلق مجـدك  بالجمــــــال الباهـــــــر 2</vt:lpstr>
      <vt:lpstr>دخلــــوا المجــد العليا  بتسابيـــح النعيــــــم</vt:lpstr>
      <vt:lpstr>وغنـاهــــــم يا مسيــــا  قمــت وانــدك الجحيـــــــم 2</vt:lpstr>
      <vt:lpstr>أنـت دســـت الموت وحـدك  يا يســـــوع الناصـــــري</vt:lpstr>
      <vt:lpstr>مظهـــــرا للخلق مجـدك  بالجمــــــال الباهـــــــر 2</vt:lpstr>
      <vt:lpstr>PowerPoint Presentation</vt:lpstr>
      <vt:lpstr>قام حقا</vt:lpstr>
      <vt:lpstr>PowerPoint Presentation</vt:lpstr>
      <vt:lpstr>PowerPoint Presentation</vt:lpstr>
      <vt:lpstr>PowerPoint Presentation</vt:lpstr>
      <vt:lpstr>نظرت يسوع كشخص غريب ولا تدرى انه شخص الحبيب</vt:lpstr>
      <vt:lpstr>فقالت وهى تبكى   يا سيدي أين ربى وحبيبي أجد</vt:lpstr>
      <vt:lpstr>فقال لها يا مريم أبشري وإذهبى لأخوتى وأخبري</vt:lpstr>
      <vt:lpstr>مريم مضت لرسله الكرام بنداها بشرت يسوع قام</vt:lpstr>
      <vt:lpstr>ويسوع نفسه جاء وسطهم ولهم قد قال سلام لكم</vt:lpstr>
      <vt:lpstr>أراهم يديه أيضاً جنبه ففرحوا حين رأوا شخصه</vt:lpstr>
      <vt:lpstr>هليلويا قد تحقق الخبر هليلويا قام حقاً وأنتصر</vt:lpstr>
      <vt:lpstr>هليلويا لمخلص البشر هليلويا شوكة الموت كسر</vt:lpstr>
      <vt:lpstr>هليلويا قام رئيس السلام هليلويا هليلويا  الرب قام</vt:lpstr>
      <vt:lpstr>PowerPoint Presentation</vt:lpstr>
      <vt:lpstr>العذراء</vt:lpstr>
      <vt:lpstr>الصليب</vt:lpstr>
      <vt:lpstr>ابادير و إيريني اخته</vt:lpstr>
      <vt:lpstr>أبا اسخيرون القليني</vt:lpstr>
      <vt:lpstr>أباكراجون البتانوني</vt:lpstr>
      <vt:lpstr>أباكير ويوحنا</vt:lpstr>
      <vt:lpstr>لوقا الانجيلي</vt:lpstr>
      <vt:lpstr>مارجرجس الروماني</vt:lpstr>
      <vt:lpstr>مارمرقس الرسول</vt:lpstr>
      <vt:lpstr>مديح الميلاد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الدرة الأرثوذكسية  في  المدائح و التراتيل الكنسية</dc:title>
  <dc:creator>John Wassfy</dc:creator>
  <cp:lastModifiedBy>John Wassfy</cp:lastModifiedBy>
  <cp:revision>333</cp:revision>
  <dcterms:created xsi:type="dcterms:W3CDTF">2024-10-03T19:47:22Z</dcterms:created>
  <dcterms:modified xsi:type="dcterms:W3CDTF">2025-05-01T20:01:22Z</dcterms:modified>
</cp:coreProperties>
</file>